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36"/>
  </p:notesMasterIdLst>
  <p:handoutMasterIdLst>
    <p:handoutMasterId r:id="rId37"/>
  </p:handoutMasterIdLst>
  <p:sldIdLst>
    <p:sldId id="256" r:id="rId2"/>
    <p:sldId id="257" r:id="rId3"/>
    <p:sldId id="273" r:id="rId4"/>
    <p:sldId id="274" r:id="rId5"/>
    <p:sldId id="260" r:id="rId6"/>
    <p:sldId id="258" r:id="rId7"/>
    <p:sldId id="275" r:id="rId8"/>
    <p:sldId id="259" r:id="rId9"/>
    <p:sldId id="269" r:id="rId10"/>
    <p:sldId id="272" r:id="rId11"/>
    <p:sldId id="270" r:id="rId12"/>
    <p:sldId id="277" r:id="rId13"/>
    <p:sldId id="276" r:id="rId14"/>
    <p:sldId id="279" r:id="rId15"/>
    <p:sldId id="280" r:id="rId16"/>
    <p:sldId id="278" r:id="rId17"/>
    <p:sldId id="283" r:id="rId18"/>
    <p:sldId id="282" r:id="rId19"/>
    <p:sldId id="284" r:id="rId20"/>
    <p:sldId id="285" r:id="rId21"/>
    <p:sldId id="281" r:id="rId22"/>
    <p:sldId id="286" r:id="rId23"/>
    <p:sldId id="289" r:id="rId24"/>
    <p:sldId id="290" r:id="rId25"/>
    <p:sldId id="291" r:id="rId26"/>
    <p:sldId id="292" r:id="rId27"/>
    <p:sldId id="293" r:id="rId28"/>
    <p:sldId id="294" r:id="rId29"/>
    <p:sldId id="295" r:id="rId30"/>
    <p:sldId id="296" r:id="rId31"/>
    <p:sldId id="287" r:id="rId32"/>
    <p:sldId id="297" r:id="rId33"/>
    <p:sldId id="268" r:id="rId34"/>
    <p:sldId id="288"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6357" autoAdjust="0"/>
  </p:normalViewPr>
  <p:slideViewPr>
    <p:cSldViewPr snapToGrid="0">
      <p:cViewPr>
        <p:scale>
          <a:sx n="110" d="100"/>
          <a:sy n="110" d="100"/>
        </p:scale>
        <p:origin x="672" y="200"/>
      </p:cViewPr>
      <p:guideLst/>
    </p:cSldViewPr>
  </p:slideViewPr>
  <p:outlineViewPr>
    <p:cViewPr>
      <p:scale>
        <a:sx n="33" d="100"/>
        <a:sy n="33" d="100"/>
      </p:scale>
      <p:origin x="0" y="-642"/>
    </p:cViewPr>
  </p:outlineViewPr>
  <p:notesTextViewPr>
    <p:cViewPr>
      <p:scale>
        <a:sx n="3" d="2"/>
        <a:sy n="3" d="2"/>
      </p:scale>
      <p:origin x="0" y="0"/>
    </p:cViewPr>
  </p:notesTextViewPr>
  <p:notesViewPr>
    <p:cSldViewPr snapToGrid="0">
      <p:cViewPr varScale="1">
        <p:scale>
          <a:sx n="60" d="100"/>
          <a:sy n="60" d="100"/>
        </p:scale>
        <p:origin x="1670"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2873B9F-50A0-4622-8B27-9EA7B86E7C9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D217B71-78E5-4F1B-8D85-573B8AAD3E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76A5925-1F73-40BA-85C9-D3AC61ACF64E}" type="datetimeFigureOut">
              <a:rPr lang="en-US" smtClean="0"/>
              <a:t>2/3/20</a:t>
            </a:fld>
            <a:endParaRPr lang="en-US"/>
          </a:p>
        </p:txBody>
      </p:sp>
      <p:sp>
        <p:nvSpPr>
          <p:cNvPr id="4" name="Footer Placeholder 3">
            <a:extLst>
              <a:ext uri="{FF2B5EF4-FFF2-40B4-BE49-F238E27FC236}">
                <a16:creationId xmlns:a16="http://schemas.microsoft.com/office/drawing/2014/main" id="{E2A5D993-102A-4921-A12E-E8E8D0285AF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3F94975-3B91-4B9C-9498-7DA766AE146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C10B77D-D561-4A25-8C29-51CAB365AE4B}" type="slidenum">
              <a:rPr lang="en-US" smtClean="0"/>
              <a:t>‹#›</a:t>
            </a:fld>
            <a:endParaRPr lang="en-US"/>
          </a:p>
        </p:txBody>
      </p:sp>
    </p:spTree>
    <p:extLst>
      <p:ext uri="{BB962C8B-B14F-4D97-AF65-F5344CB8AC3E}">
        <p14:creationId xmlns:p14="http://schemas.microsoft.com/office/powerpoint/2010/main" val="2936642979"/>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jpg>
</file>

<file path=ppt/media/image5.jpe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D28DB0-09F6-4366-A211-0FA9A757C8BD}" type="datetimeFigureOut">
              <a:rPr lang="en-US" noProof="0" smtClean="0"/>
              <a:t>2/3/20</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DCE8F5-1341-475C-BF40-2E24D91E8058}" type="slidenum">
              <a:rPr lang="en-US" noProof="0" smtClean="0"/>
              <a:t>‹#›</a:t>
            </a:fld>
            <a:endParaRPr lang="en-US" noProof="0"/>
          </a:p>
        </p:txBody>
      </p:sp>
    </p:spTree>
    <p:extLst>
      <p:ext uri="{BB962C8B-B14F-4D97-AF65-F5344CB8AC3E}">
        <p14:creationId xmlns:p14="http://schemas.microsoft.com/office/powerpoint/2010/main" val="906497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945AC3A-7D9B-423E-A2BF-B883C9B2D241}"/>
              </a:ext>
            </a:extLst>
          </p:cNvPr>
          <p:cNvPicPr>
            <a:picLocks/>
          </p:cNvPicPr>
          <p:nvPr userDrawn="1"/>
        </p:nvPicPr>
        <p:blipFill rotWithShape="1">
          <a:blip r:embed="rId2" cstate="screen">
            <a:duotone>
              <a:prstClr val="black"/>
              <a:schemeClr val="tx2">
                <a:tint val="45000"/>
                <a:satMod val="400000"/>
              </a:schemeClr>
            </a:duotone>
            <a:extLst>
              <a:ext uri="{28A0092B-C50C-407E-A947-70E740481C1C}">
                <a14:useLocalDpi xmlns:a14="http://schemas.microsoft.com/office/drawing/2010/main"/>
              </a:ext>
            </a:extLst>
          </a:blip>
          <a:srcRect b="-15"/>
          <a:stretch/>
        </p:blipFill>
        <p:spPr>
          <a:xfrm>
            <a:off x="7801452" y="1"/>
            <a:ext cx="4389120" cy="6675120"/>
          </a:xfrm>
          <a:prstGeom prst="rect">
            <a:avLst/>
          </a:prstGeom>
        </p:spPr>
      </p:pic>
      <p:sp>
        <p:nvSpPr>
          <p:cNvPr id="5" name="Rectangle 4">
            <a:extLst>
              <a:ext uri="{FF2B5EF4-FFF2-40B4-BE49-F238E27FC236}">
                <a16:creationId xmlns:a16="http://schemas.microsoft.com/office/drawing/2014/main" id="{C7524B29-B525-4E47-862B-FD57B403D539}"/>
              </a:ext>
            </a:extLst>
          </p:cNvPr>
          <p:cNvSpPr/>
          <p:nvPr userDrawn="1"/>
        </p:nvSpPr>
        <p:spPr>
          <a:xfrm>
            <a:off x="7804351" y="1"/>
            <a:ext cx="4386221" cy="667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9">
            <a:extLst>
              <a:ext uri="{FF2B5EF4-FFF2-40B4-BE49-F238E27FC236}">
                <a16:creationId xmlns:a16="http://schemas.microsoft.com/office/drawing/2014/main" id="{140927D5-AE1A-4ABD-BD8F-2F78723FF0D6}"/>
              </a:ext>
            </a:extLst>
          </p:cNvPr>
          <p:cNvSpPr>
            <a:spLocks noGrp="1"/>
          </p:cNvSpPr>
          <p:nvPr>
            <p:ph type="pic" sz="quarter" idx="10" hasCustomPrompt="1"/>
          </p:nvPr>
        </p:nvSpPr>
        <p:spPr>
          <a:xfrm>
            <a:off x="-11284" y="1"/>
            <a:ext cx="7815636" cy="6677022"/>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a:t>Insert or Drag and Drop your Image</a:t>
            </a:r>
            <a:endParaRPr lang="en-US" dirty="0"/>
          </a:p>
        </p:txBody>
      </p:sp>
      <p:sp>
        <p:nvSpPr>
          <p:cNvPr id="11" name="Rectangle 10">
            <a:extLst>
              <a:ext uri="{FF2B5EF4-FFF2-40B4-BE49-F238E27FC236}">
                <a16:creationId xmlns:a16="http://schemas.microsoft.com/office/drawing/2014/main" id="{F94C333A-735B-44F8-99E4-E73D8172DE35}"/>
              </a:ext>
            </a:extLst>
          </p:cNvPr>
          <p:cNvSpPr/>
          <p:nvPr userDrawn="1"/>
        </p:nvSpPr>
        <p:spPr>
          <a:xfrm>
            <a:off x="-9856" y="6678000"/>
            <a:ext cx="9405316" cy="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C69AA83-848B-4DFD-A644-A5D9CEFF95E3}"/>
              </a:ext>
            </a:extLst>
          </p:cNvPr>
          <p:cNvSpPr/>
          <p:nvPr userDrawn="1"/>
        </p:nvSpPr>
        <p:spPr>
          <a:xfrm>
            <a:off x="7804351" y="6678000"/>
            <a:ext cx="4224295" cy="14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Ins="36000" bIns="0" rtlCol="0" anchor="b"/>
          <a:lstStyle/>
          <a:p>
            <a:pPr algn="r"/>
            <a:endParaRPr lang="en-US" sz="1000" noProof="1">
              <a:latin typeface="Tw Cen MT" panose="020B0602020104020603" pitchFamily="34" charset="0"/>
            </a:endParaRPr>
          </a:p>
        </p:txBody>
      </p:sp>
      <p:sp>
        <p:nvSpPr>
          <p:cNvPr id="15" name="Slide Number Placeholder 5">
            <a:extLst>
              <a:ext uri="{FF2B5EF4-FFF2-40B4-BE49-F238E27FC236}">
                <a16:creationId xmlns:a16="http://schemas.microsoft.com/office/drawing/2014/main" id="{42880EF2-ACF9-4D66-99FF-99CB3F61BE99}"/>
              </a:ext>
            </a:extLst>
          </p:cNvPr>
          <p:cNvSpPr txBox="1">
            <a:spLocks/>
          </p:cNvSpPr>
          <p:nvPr userDrawn="1"/>
        </p:nvSpPr>
        <p:spPr>
          <a:xfrm>
            <a:off x="12030074" y="6678000"/>
            <a:ext cx="161925" cy="144000"/>
          </a:xfrm>
          <a:prstGeom prst="rect">
            <a:avLst/>
          </a:prstGeom>
          <a:solidFill>
            <a:schemeClr val="accent1"/>
          </a:solidFill>
        </p:spPr>
        <p:txBody>
          <a:bodyPr vert="horz" lIns="0" tIns="0" rIns="72000" bIns="0" rtlCol="0" anchor="ctr"/>
          <a:lstStyle>
            <a:defPPr>
              <a:defRPr lang="en-US"/>
            </a:defPPr>
            <a:lvl1pPr marL="0" algn="r" defTabSz="914400" rtl="0" eaLnBrk="1" latinLnBrk="0" hangingPunct="1">
              <a:defRPr sz="12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 name="Title 1">
            <a:extLst>
              <a:ext uri="{FF2B5EF4-FFF2-40B4-BE49-F238E27FC236}">
                <a16:creationId xmlns:a16="http://schemas.microsoft.com/office/drawing/2014/main" id="{8487E03C-DE68-4CE8-A7F1-B9DD28846BC8}"/>
              </a:ext>
            </a:extLst>
          </p:cNvPr>
          <p:cNvSpPr>
            <a:spLocks noGrp="1"/>
          </p:cNvSpPr>
          <p:nvPr>
            <p:ph type="ctrTitle"/>
          </p:nvPr>
        </p:nvSpPr>
        <p:spPr>
          <a:xfrm>
            <a:off x="8073392" y="1962149"/>
            <a:ext cx="3759807" cy="1547813"/>
          </a:xfrm>
        </p:spPr>
        <p:txBody>
          <a:bodyPr anchor="b"/>
          <a:lstStyle>
            <a:lvl1pPr algn="l">
              <a:lnSpc>
                <a:spcPts val="4000"/>
              </a:lnSpc>
              <a:defRPr sz="4800" spc="-15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EEE8855-FE55-4351-B21B-FE33CB8050C1}"/>
              </a:ext>
            </a:extLst>
          </p:cNvPr>
          <p:cNvSpPr>
            <a:spLocks noGrp="1"/>
          </p:cNvSpPr>
          <p:nvPr>
            <p:ph type="subTitle" idx="1"/>
          </p:nvPr>
        </p:nvSpPr>
        <p:spPr>
          <a:xfrm>
            <a:off x="8073391" y="3602038"/>
            <a:ext cx="3756943" cy="722312"/>
          </a:xfrm>
        </p:spPr>
        <p:txBody>
          <a:bodyPr/>
          <a:lstStyle>
            <a:lvl1pPr marL="0" indent="0" algn="l">
              <a:buNone/>
              <a:defRPr sz="1600" spc="-15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Graphic 11">
            <a:extLst>
              <a:ext uri="{FF2B5EF4-FFF2-40B4-BE49-F238E27FC236}">
                <a16:creationId xmlns:a16="http://schemas.microsoft.com/office/drawing/2014/main" id="{54BAE1D8-3DF8-48CA-92C4-2E2064E4A3C5}"/>
              </a:ext>
            </a:extLst>
          </p:cNvPr>
          <p:cNvSpPr/>
          <p:nvPr userDrawn="1"/>
        </p:nvSpPr>
        <p:spPr>
          <a:xfrm>
            <a:off x="8776606" y="3981146"/>
            <a:ext cx="3413965" cy="2695876"/>
          </a:xfrm>
          <a:custGeom>
            <a:avLst/>
            <a:gdLst>
              <a:gd name="connsiteX0" fmla="*/ 4121944 w 4124325"/>
              <a:gd name="connsiteY0" fmla="*/ 1555076 h 3257550"/>
              <a:gd name="connsiteX1" fmla="*/ 4118134 w 4124325"/>
              <a:gd name="connsiteY1" fmla="*/ 1533169 h 3257550"/>
              <a:gd name="connsiteX2" fmla="*/ 2782729 w 4124325"/>
              <a:gd name="connsiteY2" fmla="*/ 39649 h 3257550"/>
              <a:gd name="connsiteX3" fmla="*/ 2108359 w 4124325"/>
              <a:gd name="connsiteY3" fmla="*/ 2436139 h 3257550"/>
              <a:gd name="connsiteX4" fmla="*/ 1262539 w 4124325"/>
              <a:gd name="connsiteY4" fmla="*/ 1310284 h 3257550"/>
              <a:gd name="connsiteX5" fmla="*/ 717709 w 4124325"/>
              <a:gd name="connsiteY5" fmla="*/ 2358986 h 3257550"/>
              <a:gd name="connsiteX6" fmla="*/ 7144 w 4124325"/>
              <a:gd name="connsiteY6" fmla="*/ 3257194 h 3257550"/>
              <a:gd name="connsiteX7" fmla="*/ 4075271 w 4124325"/>
              <a:gd name="connsiteY7" fmla="*/ 3257194 h 3257550"/>
              <a:gd name="connsiteX8" fmla="*/ 4122896 w 4124325"/>
              <a:gd name="connsiteY8" fmla="*/ 3201949 h 3257550"/>
              <a:gd name="connsiteX9" fmla="*/ 4122896 w 4124325"/>
              <a:gd name="connsiteY9" fmla="*/ 1555076 h 3257550"/>
              <a:gd name="connsiteX0" fmla="*/ 4115752 w 4207192"/>
              <a:gd name="connsiteY0" fmla="*/ 3194805 h 3286245"/>
              <a:gd name="connsiteX1" fmla="*/ 4115752 w 4207192"/>
              <a:gd name="connsiteY1" fmla="*/ 1547932 h 3286245"/>
              <a:gd name="connsiteX2" fmla="*/ 4114800 w 4207192"/>
              <a:gd name="connsiteY2" fmla="*/ 1547932 h 3286245"/>
              <a:gd name="connsiteX3" fmla="*/ 4110990 w 4207192"/>
              <a:gd name="connsiteY3" fmla="*/ 1526025 h 3286245"/>
              <a:gd name="connsiteX4" fmla="*/ 2775585 w 4207192"/>
              <a:gd name="connsiteY4" fmla="*/ 32505 h 3286245"/>
              <a:gd name="connsiteX5" fmla="*/ 2101215 w 4207192"/>
              <a:gd name="connsiteY5" fmla="*/ 2428995 h 3286245"/>
              <a:gd name="connsiteX6" fmla="*/ 1255395 w 4207192"/>
              <a:gd name="connsiteY6" fmla="*/ 1303140 h 3286245"/>
              <a:gd name="connsiteX7" fmla="*/ 710565 w 4207192"/>
              <a:gd name="connsiteY7" fmla="*/ 2351842 h 3286245"/>
              <a:gd name="connsiteX8" fmla="*/ 0 w 4207192"/>
              <a:gd name="connsiteY8" fmla="*/ 3250050 h 3286245"/>
              <a:gd name="connsiteX9" fmla="*/ 4068127 w 4207192"/>
              <a:gd name="connsiteY9" fmla="*/ 3250050 h 3286245"/>
              <a:gd name="connsiteX10" fmla="*/ 4207192 w 4207192"/>
              <a:gd name="connsiteY10" fmla="*/ 3286245 h 3286245"/>
              <a:gd name="connsiteX0" fmla="*/ 4115752 w 4207192"/>
              <a:gd name="connsiteY0" fmla="*/ 3194805 h 3286245"/>
              <a:gd name="connsiteX1" fmla="*/ 4115752 w 4207192"/>
              <a:gd name="connsiteY1" fmla="*/ 1547932 h 3286245"/>
              <a:gd name="connsiteX2" fmla="*/ 4114800 w 4207192"/>
              <a:gd name="connsiteY2" fmla="*/ 1547932 h 3286245"/>
              <a:gd name="connsiteX3" fmla="*/ 4110990 w 4207192"/>
              <a:gd name="connsiteY3" fmla="*/ 1526025 h 3286245"/>
              <a:gd name="connsiteX4" fmla="*/ 2775585 w 4207192"/>
              <a:gd name="connsiteY4" fmla="*/ 32505 h 3286245"/>
              <a:gd name="connsiteX5" fmla="*/ 2101215 w 4207192"/>
              <a:gd name="connsiteY5" fmla="*/ 2428995 h 3286245"/>
              <a:gd name="connsiteX6" fmla="*/ 1255395 w 4207192"/>
              <a:gd name="connsiteY6" fmla="*/ 1303140 h 3286245"/>
              <a:gd name="connsiteX7" fmla="*/ 710565 w 4207192"/>
              <a:gd name="connsiteY7" fmla="*/ 2351842 h 3286245"/>
              <a:gd name="connsiteX8" fmla="*/ 0 w 4207192"/>
              <a:gd name="connsiteY8" fmla="*/ 3250050 h 3286245"/>
              <a:gd name="connsiteX9" fmla="*/ 4207192 w 4207192"/>
              <a:gd name="connsiteY9" fmla="*/ 3286245 h 3286245"/>
              <a:gd name="connsiteX0" fmla="*/ 4115752 w 4115752"/>
              <a:gd name="connsiteY0" fmla="*/ 3194805 h 3250050"/>
              <a:gd name="connsiteX1" fmla="*/ 4115752 w 4115752"/>
              <a:gd name="connsiteY1" fmla="*/ 1547932 h 3250050"/>
              <a:gd name="connsiteX2" fmla="*/ 4114800 w 4115752"/>
              <a:gd name="connsiteY2" fmla="*/ 1547932 h 3250050"/>
              <a:gd name="connsiteX3" fmla="*/ 4110990 w 4115752"/>
              <a:gd name="connsiteY3" fmla="*/ 1526025 h 3250050"/>
              <a:gd name="connsiteX4" fmla="*/ 2775585 w 4115752"/>
              <a:gd name="connsiteY4" fmla="*/ 32505 h 3250050"/>
              <a:gd name="connsiteX5" fmla="*/ 2101215 w 4115752"/>
              <a:gd name="connsiteY5" fmla="*/ 2428995 h 3250050"/>
              <a:gd name="connsiteX6" fmla="*/ 1255395 w 4115752"/>
              <a:gd name="connsiteY6" fmla="*/ 1303140 h 3250050"/>
              <a:gd name="connsiteX7" fmla="*/ 710565 w 4115752"/>
              <a:gd name="connsiteY7" fmla="*/ 2351842 h 3250050"/>
              <a:gd name="connsiteX8" fmla="*/ 0 w 4115752"/>
              <a:gd name="connsiteY8" fmla="*/ 3250050 h 3250050"/>
              <a:gd name="connsiteX0" fmla="*/ 4115752 w 4115752"/>
              <a:gd name="connsiteY0" fmla="*/ 1547932 h 3250050"/>
              <a:gd name="connsiteX1" fmla="*/ 4114800 w 4115752"/>
              <a:gd name="connsiteY1" fmla="*/ 1547932 h 3250050"/>
              <a:gd name="connsiteX2" fmla="*/ 4110990 w 4115752"/>
              <a:gd name="connsiteY2" fmla="*/ 1526025 h 3250050"/>
              <a:gd name="connsiteX3" fmla="*/ 2775585 w 4115752"/>
              <a:gd name="connsiteY3" fmla="*/ 32505 h 3250050"/>
              <a:gd name="connsiteX4" fmla="*/ 2101215 w 4115752"/>
              <a:gd name="connsiteY4" fmla="*/ 2428995 h 3250050"/>
              <a:gd name="connsiteX5" fmla="*/ 1255395 w 4115752"/>
              <a:gd name="connsiteY5" fmla="*/ 1303140 h 3250050"/>
              <a:gd name="connsiteX6" fmla="*/ 710565 w 4115752"/>
              <a:gd name="connsiteY6" fmla="*/ 2351842 h 3250050"/>
              <a:gd name="connsiteX7" fmla="*/ 0 w 4115752"/>
              <a:gd name="connsiteY7" fmla="*/ 3250050 h 325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15752" h="3250050">
                <a:moveTo>
                  <a:pt x="4115752" y="1547932"/>
                </a:moveTo>
                <a:lnTo>
                  <a:pt x="4114800" y="1547932"/>
                </a:lnTo>
                <a:cubicBezTo>
                  <a:pt x="4114800" y="1540312"/>
                  <a:pt x="4113847" y="1532692"/>
                  <a:pt x="4110990" y="1526025"/>
                </a:cubicBezTo>
                <a:cubicBezTo>
                  <a:pt x="4060507" y="1391722"/>
                  <a:pt x="3224212" y="-249435"/>
                  <a:pt x="2775585" y="32505"/>
                </a:cubicBezTo>
                <a:cubicBezTo>
                  <a:pt x="2375535" y="283965"/>
                  <a:pt x="2629852" y="2428995"/>
                  <a:pt x="2101215" y="2428995"/>
                </a:cubicBezTo>
                <a:cubicBezTo>
                  <a:pt x="1784985" y="2428995"/>
                  <a:pt x="1670685" y="1303140"/>
                  <a:pt x="1255395" y="1303140"/>
                </a:cubicBezTo>
                <a:cubicBezTo>
                  <a:pt x="1037272" y="1303140"/>
                  <a:pt x="710565" y="1554600"/>
                  <a:pt x="710565" y="2351842"/>
                </a:cubicBezTo>
                <a:cubicBezTo>
                  <a:pt x="710565" y="3149085"/>
                  <a:pt x="0" y="3250050"/>
                  <a:pt x="0" y="3250050"/>
                </a:cubicBezTo>
              </a:path>
            </a:pathLst>
          </a:custGeom>
          <a:noFill/>
          <a:ln w="9525" cap="flat">
            <a:solidFill>
              <a:schemeClr val="bg1"/>
            </a:solidFill>
            <a:prstDash val="dash"/>
            <a:miter/>
          </a:ln>
        </p:spPr>
        <p:txBody>
          <a:bodyPr rtlCol="0" anchor="ctr"/>
          <a:lstStyle/>
          <a:p>
            <a:endParaRPr lang="en-US" dirty="0"/>
          </a:p>
        </p:txBody>
      </p:sp>
      <p:sp>
        <p:nvSpPr>
          <p:cNvPr id="14" name="Rectangle 13">
            <a:extLst>
              <a:ext uri="{FF2B5EF4-FFF2-40B4-BE49-F238E27FC236}">
                <a16:creationId xmlns:a16="http://schemas.microsoft.com/office/drawing/2014/main" id="{974E860F-437F-442E-898C-244A0DD5D765}"/>
              </a:ext>
            </a:extLst>
          </p:cNvPr>
          <p:cNvSpPr/>
          <p:nvPr userDrawn="1"/>
        </p:nvSpPr>
        <p:spPr>
          <a:xfrm>
            <a:off x="-9856" y="6822000"/>
            <a:ext cx="12201856" cy="36000"/>
          </a:xfrm>
          <a:prstGeom prst="rect">
            <a:avLst/>
          </a:prstGeom>
          <a:gradFill>
            <a:gsLst>
              <a:gs pos="0">
                <a:schemeClr val="accent4"/>
              </a:gs>
              <a:gs pos="37000">
                <a:schemeClr val="bg1">
                  <a:lumMod val="85000"/>
                </a:schemeClr>
              </a:gs>
              <a:gs pos="100000">
                <a:schemeClr val="accent1"/>
              </a:gs>
              <a:gs pos="68000">
                <a:schemeClr val="tx1">
                  <a:lumMod val="85000"/>
                  <a:lumOff val="1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Tree>
    <p:extLst>
      <p:ext uri="{BB962C8B-B14F-4D97-AF65-F5344CB8AC3E}">
        <p14:creationId xmlns:p14="http://schemas.microsoft.com/office/powerpoint/2010/main" val="80426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11473200"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620000"/>
            <a:ext cx="5580000"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Right Col">
            <a:extLst>
              <a:ext uri="{FF2B5EF4-FFF2-40B4-BE49-F238E27FC236}">
                <a16:creationId xmlns:a16="http://schemas.microsoft.com/office/drawing/2014/main" id="{0AAD114E-6BCC-4476-8E44-12E87D4675E2}"/>
              </a:ext>
            </a:extLst>
          </p:cNvPr>
          <p:cNvSpPr>
            <a:spLocks noGrp="1"/>
          </p:cNvSpPr>
          <p:nvPr>
            <p:ph sz="half" idx="2"/>
          </p:nvPr>
        </p:nvSpPr>
        <p:spPr>
          <a:xfrm>
            <a:off x="6253200" y="1620000"/>
            <a:ext cx="5580000"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3CFF9123-1F0C-4BD2-8233-FEE5B2A46612}"/>
              </a:ext>
            </a:extLst>
          </p:cNvPr>
          <p:cNvSpPr>
            <a:spLocks noGrp="1"/>
          </p:cNvSpPr>
          <p:nvPr>
            <p:ph type="ftr" sz="quarter" idx="13"/>
          </p:nvPr>
        </p:nvSpPr>
        <p:spPr/>
        <p:txBody>
          <a:bodyPr/>
          <a:lstStyle/>
          <a:p>
            <a:r>
              <a:rPr lang="en-US" noProof="0"/>
              <a:t>Add a footer</a:t>
            </a:r>
          </a:p>
        </p:txBody>
      </p:sp>
      <p:sp>
        <p:nvSpPr>
          <p:cNvPr id="6" name="Slide Number Placeholder 5">
            <a:extLst>
              <a:ext uri="{FF2B5EF4-FFF2-40B4-BE49-F238E27FC236}">
                <a16:creationId xmlns:a16="http://schemas.microsoft.com/office/drawing/2014/main" id="{111E8981-59A6-4480-80A6-5619C2201789}"/>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1311923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s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DDDF3-2E7E-4175-ACE9-B214DCE40C6E}"/>
              </a:ext>
            </a:extLst>
          </p:cNvPr>
          <p:cNvSpPr>
            <a:spLocks noGrp="1"/>
          </p:cNvSpPr>
          <p:nvPr>
            <p:ph type="title"/>
          </p:nvPr>
        </p:nvSpPr>
        <p:spPr/>
        <p:txBody>
          <a:bodyPr/>
          <a:lstStyle/>
          <a:p>
            <a:r>
              <a:rPr lang="en-US" noProof="0"/>
              <a:t>Click to edit Master title style</a:t>
            </a:r>
          </a:p>
        </p:txBody>
      </p:sp>
      <p:sp>
        <p:nvSpPr>
          <p:cNvPr id="8" name="Subtitle">
            <a:extLst>
              <a:ext uri="{FF2B5EF4-FFF2-40B4-BE49-F238E27FC236}">
                <a16:creationId xmlns:a16="http://schemas.microsoft.com/office/drawing/2014/main" id="{5302A3D4-CF60-41AF-924C-B30D3FD99751}"/>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Footer Placeholder 2">
            <a:extLst>
              <a:ext uri="{FF2B5EF4-FFF2-40B4-BE49-F238E27FC236}">
                <a16:creationId xmlns:a16="http://schemas.microsoft.com/office/drawing/2014/main" id="{2E0E8FCF-8FC7-49D2-9516-7662294E35B7}"/>
              </a:ext>
            </a:extLst>
          </p:cNvPr>
          <p:cNvSpPr>
            <a:spLocks noGrp="1"/>
          </p:cNvSpPr>
          <p:nvPr>
            <p:ph type="ftr" sz="quarter" idx="13"/>
          </p:nvPr>
        </p:nvSpPr>
        <p:spPr/>
        <p:txBody>
          <a:bodyPr/>
          <a:lstStyle/>
          <a:p>
            <a:r>
              <a:rPr lang="en-US" noProof="0"/>
              <a:t>Add a footer</a:t>
            </a:r>
          </a:p>
        </p:txBody>
      </p:sp>
      <p:sp>
        <p:nvSpPr>
          <p:cNvPr id="4" name="Slide Number Placeholder 3">
            <a:extLst>
              <a:ext uri="{FF2B5EF4-FFF2-40B4-BE49-F238E27FC236}">
                <a16:creationId xmlns:a16="http://schemas.microsoft.com/office/drawing/2014/main" id="{216208B4-CFD5-4FAE-9519-74EFAC0B0368}"/>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42122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AED074E-AB07-44D1-8B4E-189EAEF798D6}"/>
              </a:ext>
            </a:extLst>
          </p:cNvPr>
          <p:cNvSpPr>
            <a:spLocks noGrp="1"/>
          </p:cNvSpPr>
          <p:nvPr>
            <p:ph type="ftr" sz="quarter" idx="10"/>
          </p:nvPr>
        </p:nvSpPr>
        <p:spPr/>
        <p:txBody>
          <a:bodyPr/>
          <a:lstStyle/>
          <a:p>
            <a:r>
              <a:rPr lang="en-US" noProof="0"/>
              <a:t>Add a footer</a:t>
            </a:r>
          </a:p>
        </p:txBody>
      </p:sp>
      <p:sp>
        <p:nvSpPr>
          <p:cNvPr id="3" name="Slide Number Placeholder 2">
            <a:extLst>
              <a:ext uri="{FF2B5EF4-FFF2-40B4-BE49-F238E27FC236}">
                <a16:creationId xmlns:a16="http://schemas.microsoft.com/office/drawing/2014/main" id="{2801D44B-9877-40D1-B788-EE3BFD57C5AB}"/>
              </a:ext>
            </a:extLst>
          </p:cNvPr>
          <p:cNvSpPr>
            <a:spLocks noGrp="1"/>
          </p:cNvSpPr>
          <p:nvPr>
            <p:ph type="sldNum" sz="quarter" idx="11"/>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946637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9FB83C35-D975-48B4-8E79-AB7A1A80DFC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7799832" cy="6675120"/>
          </a:xfrm>
          <a:prstGeom prst="rect">
            <a:avLst/>
          </a:prstGeom>
        </p:spPr>
      </p:pic>
      <p:sp>
        <p:nvSpPr>
          <p:cNvPr id="11" name="Rectangle 10">
            <a:extLst>
              <a:ext uri="{FF2B5EF4-FFF2-40B4-BE49-F238E27FC236}">
                <a16:creationId xmlns:a16="http://schemas.microsoft.com/office/drawing/2014/main" id="{DD7E187E-6082-49C3-B795-CC4321FE39F8}"/>
              </a:ext>
            </a:extLst>
          </p:cNvPr>
          <p:cNvSpPr/>
          <p:nvPr userDrawn="1"/>
        </p:nvSpPr>
        <p:spPr>
          <a:xfrm>
            <a:off x="6671" y="0"/>
            <a:ext cx="7802524" cy="667764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Picture Placeholder 9">
            <a:extLst>
              <a:ext uri="{FF2B5EF4-FFF2-40B4-BE49-F238E27FC236}">
                <a16:creationId xmlns:a16="http://schemas.microsoft.com/office/drawing/2014/main" id="{8FBFF6A8-5ABD-4191-81E4-C9F86380A56D}"/>
              </a:ext>
            </a:extLst>
          </p:cNvPr>
          <p:cNvSpPr>
            <a:spLocks noGrp="1"/>
          </p:cNvSpPr>
          <p:nvPr>
            <p:ph type="pic" sz="quarter" idx="10" hasCustomPrompt="1"/>
          </p:nvPr>
        </p:nvSpPr>
        <p:spPr>
          <a:xfrm>
            <a:off x="7801097" y="1"/>
            <a:ext cx="4389475" cy="6677644"/>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5" name="Footer Placeholder 4">
            <a:extLst>
              <a:ext uri="{FF2B5EF4-FFF2-40B4-BE49-F238E27FC236}">
                <a16:creationId xmlns:a16="http://schemas.microsoft.com/office/drawing/2014/main" id="{16E27D1E-1708-4D17-AB85-058EE0C34776}"/>
              </a:ext>
            </a:extLst>
          </p:cNvPr>
          <p:cNvSpPr>
            <a:spLocks noGrp="1"/>
          </p:cNvSpPr>
          <p:nvPr>
            <p:ph type="ftr" sz="quarter" idx="13"/>
          </p:nvPr>
        </p:nvSpPr>
        <p:spPr>
          <a:gradFill>
            <a:gsLst>
              <a:gs pos="82000">
                <a:schemeClr val="tx1">
                  <a:lumMod val="85000"/>
                  <a:lumOff val="15000"/>
                </a:schemeClr>
              </a:gs>
              <a:gs pos="100000">
                <a:schemeClr val="tx1"/>
              </a:gs>
            </a:gsLst>
          </a:gradFill>
        </p:spPr>
        <p:txBody>
          <a:bodyPr/>
          <a:lstStyle>
            <a:lvl1pPr>
              <a:defRPr>
                <a:solidFill>
                  <a:schemeClr val="bg1"/>
                </a:solidFill>
              </a:defRPr>
            </a:lvl1pPr>
          </a:lstStyle>
          <a:p>
            <a:r>
              <a:rPr lang="en-US" noProof="0"/>
              <a:t>Add a footer</a:t>
            </a:r>
          </a:p>
        </p:txBody>
      </p:sp>
      <p:sp>
        <p:nvSpPr>
          <p:cNvPr id="9" name="Slide Number Placeholder 8">
            <a:extLst>
              <a:ext uri="{FF2B5EF4-FFF2-40B4-BE49-F238E27FC236}">
                <a16:creationId xmlns:a16="http://schemas.microsoft.com/office/drawing/2014/main" id="{69529A18-E6EB-4081-B804-B2FCF5287DFF}"/>
              </a:ext>
            </a:extLst>
          </p:cNvPr>
          <p:cNvSpPr>
            <a:spLocks noGrp="1"/>
          </p:cNvSpPr>
          <p:nvPr>
            <p:ph type="sldNum" sz="quarter" idx="14"/>
          </p:nvPr>
        </p:nvSpPr>
        <p:spPr>
          <a:xfrm>
            <a:off x="11594400" y="6678000"/>
            <a:ext cx="597600" cy="144000"/>
          </a:xfrm>
        </p:spPr>
        <p:txBody>
          <a:bodyPr/>
          <a:lstStyle/>
          <a:p>
            <a:fld id="{058DB212-BFA2-403F-85EF-DFD3FF6D973A}" type="slidenum">
              <a:rPr lang="en-US" noProof="0" smtClean="0"/>
              <a:pPr/>
              <a:t>‹#›</a:t>
            </a:fld>
            <a:endParaRPr lang="en-US" noProof="0"/>
          </a:p>
        </p:txBody>
      </p:sp>
      <p:sp>
        <p:nvSpPr>
          <p:cNvPr id="13" name="Title 1">
            <a:extLst>
              <a:ext uri="{FF2B5EF4-FFF2-40B4-BE49-F238E27FC236}">
                <a16:creationId xmlns:a16="http://schemas.microsoft.com/office/drawing/2014/main" id="{C6A78464-8D00-4B94-90C7-90F1B54C8AA0}"/>
              </a:ext>
            </a:extLst>
          </p:cNvPr>
          <p:cNvSpPr>
            <a:spLocks noGrp="1"/>
          </p:cNvSpPr>
          <p:nvPr>
            <p:ph type="ctrTitle"/>
          </p:nvPr>
        </p:nvSpPr>
        <p:spPr>
          <a:xfrm>
            <a:off x="1273834" y="2481141"/>
            <a:ext cx="3759807" cy="1547813"/>
          </a:xfrm>
        </p:spPr>
        <p:txBody>
          <a:bodyPr anchor="b"/>
          <a:lstStyle>
            <a:lvl1pPr algn="l">
              <a:lnSpc>
                <a:spcPts val="4000"/>
              </a:lnSpc>
              <a:defRPr sz="4800" spc="-150">
                <a:solidFill>
                  <a:schemeClr val="bg1"/>
                </a:solidFill>
              </a:defRPr>
            </a:lvl1pPr>
          </a:lstStyle>
          <a:p>
            <a:r>
              <a:rPr lang="en-US" noProof="0"/>
              <a:t>Click to edit Master title style</a:t>
            </a:r>
          </a:p>
        </p:txBody>
      </p:sp>
      <p:sp>
        <p:nvSpPr>
          <p:cNvPr id="14" name="Subtitle 2">
            <a:extLst>
              <a:ext uri="{FF2B5EF4-FFF2-40B4-BE49-F238E27FC236}">
                <a16:creationId xmlns:a16="http://schemas.microsoft.com/office/drawing/2014/main" id="{3CDBDF0B-F377-47FD-9DA1-C3BDA7C1DEDE}"/>
              </a:ext>
            </a:extLst>
          </p:cNvPr>
          <p:cNvSpPr>
            <a:spLocks noGrp="1"/>
          </p:cNvSpPr>
          <p:nvPr>
            <p:ph type="subTitle" idx="1"/>
          </p:nvPr>
        </p:nvSpPr>
        <p:spPr>
          <a:xfrm>
            <a:off x="1273833" y="4220102"/>
            <a:ext cx="3756943" cy="722312"/>
          </a:xfrm>
        </p:spPr>
        <p:txBody>
          <a:bodyPr/>
          <a:lstStyle>
            <a:lvl1pPr marL="0" indent="0" algn="l">
              <a:buNone/>
              <a:defRPr sz="1600" spc="-15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8" name="Graphic 15">
            <a:extLst>
              <a:ext uri="{FF2B5EF4-FFF2-40B4-BE49-F238E27FC236}">
                <a16:creationId xmlns:a16="http://schemas.microsoft.com/office/drawing/2014/main" id="{F50292C9-54F6-4F7B-A885-34CE1E3B0351}"/>
              </a:ext>
            </a:extLst>
          </p:cNvPr>
          <p:cNvSpPr/>
          <p:nvPr/>
        </p:nvSpPr>
        <p:spPr>
          <a:xfrm flipH="1">
            <a:off x="-1428" y="4123811"/>
            <a:ext cx="6027420" cy="2599249"/>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034564 w 6505575"/>
              <a:gd name="connsiteY11" fmla="*/ 69886 h 2609850"/>
              <a:gd name="connsiteX12" fmla="*/ 6507004 w 6505575"/>
              <a:gd name="connsiteY12" fmla="*/ 1395766 h 2609850"/>
              <a:gd name="connsiteX13" fmla="*/ 6507004 w 6505575"/>
              <a:gd name="connsiteY13" fmla="*/ 2605441 h 2609850"/>
              <a:gd name="connsiteX14" fmla="*/ 7144 w 6505575"/>
              <a:gd name="connsiteY14" fmla="*/ 2605441 h 2609850"/>
              <a:gd name="connsiteX0" fmla="*/ 6499860 w 6591300"/>
              <a:gd name="connsiteY0" fmla="*/ 1388622 h 2599249"/>
              <a:gd name="connsiteX1" fmla="*/ 6499860 w 6591300"/>
              <a:gd name="connsiteY1" fmla="*/ 2598297 h 2599249"/>
              <a:gd name="connsiteX2" fmla="*/ 0 w 6591300"/>
              <a:gd name="connsiteY2" fmla="*/ 2598297 h 2599249"/>
              <a:gd name="connsiteX3" fmla="*/ 0 w 6591300"/>
              <a:gd name="connsiteY3" fmla="*/ 2599249 h 2599249"/>
              <a:gd name="connsiteX4" fmla="*/ 874395 w 6591300"/>
              <a:gd name="connsiteY4" fmla="*/ 2055372 h 2599249"/>
              <a:gd name="connsiteX5" fmla="*/ 1470660 w 6591300"/>
              <a:gd name="connsiteY5" fmla="*/ 2049657 h 2599249"/>
              <a:gd name="connsiteX6" fmla="*/ 1562100 w 6591300"/>
              <a:gd name="connsiteY6" fmla="*/ 2104902 h 2599249"/>
              <a:gd name="connsiteX7" fmla="*/ 2532697 w 6591300"/>
              <a:gd name="connsiteY7" fmla="*/ 2077279 h 2599249"/>
              <a:gd name="connsiteX8" fmla="*/ 3231832 w 6591300"/>
              <a:gd name="connsiteY8" fmla="*/ 1603887 h 2599249"/>
              <a:gd name="connsiteX9" fmla="*/ 3635692 w 6591300"/>
              <a:gd name="connsiteY9" fmla="*/ 1582932 h 2599249"/>
              <a:gd name="connsiteX10" fmla="*/ 3956685 w 6591300"/>
              <a:gd name="connsiteY10" fmla="*/ 1755334 h 2599249"/>
              <a:gd name="connsiteX11" fmla="*/ 4855845 w 6591300"/>
              <a:gd name="connsiteY11" fmla="*/ 1448629 h 2599249"/>
              <a:gd name="connsiteX12" fmla="*/ 5099685 w 6591300"/>
              <a:gd name="connsiteY12" fmla="*/ 727587 h 2599249"/>
              <a:gd name="connsiteX13" fmla="*/ 6027420 w 6591300"/>
              <a:gd name="connsiteY13" fmla="*/ 62742 h 2599249"/>
              <a:gd name="connsiteX14" fmla="*/ 6027420 w 6591300"/>
              <a:gd name="connsiteY14" fmla="*/ 62742 h 2599249"/>
              <a:gd name="connsiteX15" fmla="*/ 6591300 w 6591300"/>
              <a:gd name="connsiteY15" fmla="*/ 1480062 h 2599249"/>
              <a:gd name="connsiteX0" fmla="*/ 6499860 w 6591300"/>
              <a:gd name="connsiteY0" fmla="*/ 2598297 h 2599249"/>
              <a:gd name="connsiteX1" fmla="*/ 0 w 6591300"/>
              <a:gd name="connsiteY1" fmla="*/ 2598297 h 2599249"/>
              <a:gd name="connsiteX2" fmla="*/ 0 w 6591300"/>
              <a:gd name="connsiteY2" fmla="*/ 2599249 h 2599249"/>
              <a:gd name="connsiteX3" fmla="*/ 874395 w 6591300"/>
              <a:gd name="connsiteY3" fmla="*/ 2055372 h 2599249"/>
              <a:gd name="connsiteX4" fmla="*/ 1470660 w 6591300"/>
              <a:gd name="connsiteY4" fmla="*/ 2049657 h 2599249"/>
              <a:gd name="connsiteX5" fmla="*/ 1562100 w 6591300"/>
              <a:gd name="connsiteY5" fmla="*/ 2104902 h 2599249"/>
              <a:gd name="connsiteX6" fmla="*/ 2532697 w 6591300"/>
              <a:gd name="connsiteY6" fmla="*/ 2077279 h 2599249"/>
              <a:gd name="connsiteX7" fmla="*/ 3231832 w 6591300"/>
              <a:gd name="connsiteY7" fmla="*/ 1603887 h 2599249"/>
              <a:gd name="connsiteX8" fmla="*/ 3635692 w 6591300"/>
              <a:gd name="connsiteY8" fmla="*/ 1582932 h 2599249"/>
              <a:gd name="connsiteX9" fmla="*/ 3956685 w 6591300"/>
              <a:gd name="connsiteY9" fmla="*/ 1755334 h 2599249"/>
              <a:gd name="connsiteX10" fmla="*/ 4855845 w 6591300"/>
              <a:gd name="connsiteY10" fmla="*/ 1448629 h 2599249"/>
              <a:gd name="connsiteX11" fmla="*/ 5099685 w 6591300"/>
              <a:gd name="connsiteY11" fmla="*/ 727587 h 2599249"/>
              <a:gd name="connsiteX12" fmla="*/ 6027420 w 6591300"/>
              <a:gd name="connsiteY12" fmla="*/ 62742 h 2599249"/>
              <a:gd name="connsiteX13" fmla="*/ 6027420 w 6591300"/>
              <a:gd name="connsiteY13" fmla="*/ 62742 h 2599249"/>
              <a:gd name="connsiteX14" fmla="*/ 6591300 w 6591300"/>
              <a:gd name="connsiteY14" fmla="*/ 1480062 h 2599249"/>
              <a:gd name="connsiteX0" fmla="*/ 0 w 6591300"/>
              <a:gd name="connsiteY0" fmla="*/ 2598297 h 2599249"/>
              <a:gd name="connsiteX1" fmla="*/ 0 w 6591300"/>
              <a:gd name="connsiteY1" fmla="*/ 2599249 h 2599249"/>
              <a:gd name="connsiteX2" fmla="*/ 874395 w 6591300"/>
              <a:gd name="connsiteY2" fmla="*/ 2055372 h 2599249"/>
              <a:gd name="connsiteX3" fmla="*/ 1470660 w 6591300"/>
              <a:gd name="connsiteY3" fmla="*/ 2049657 h 2599249"/>
              <a:gd name="connsiteX4" fmla="*/ 1562100 w 6591300"/>
              <a:gd name="connsiteY4" fmla="*/ 2104902 h 2599249"/>
              <a:gd name="connsiteX5" fmla="*/ 2532697 w 6591300"/>
              <a:gd name="connsiteY5" fmla="*/ 2077279 h 2599249"/>
              <a:gd name="connsiteX6" fmla="*/ 3231832 w 6591300"/>
              <a:gd name="connsiteY6" fmla="*/ 1603887 h 2599249"/>
              <a:gd name="connsiteX7" fmla="*/ 3635692 w 6591300"/>
              <a:gd name="connsiteY7" fmla="*/ 1582932 h 2599249"/>
              <a:gd name="connsiteX8" fmla="*/ 3956685 w 6591300"/>
              <a:gd name="connsiteY8" fmla="*/ 1755334 h 2599249"/>
              <a:gd name="connsiteX9" fmla="*/ 4855845 w 6591300"/>
              <a:gd name="connsiteY9" fmla="*/ 1448629 h 2599249"/>
              <a:gd name="connsiteX10" fmla="*/ 5099685 w 6591300"/>
              <a:gd name="connsiteY10" fmla="*/ 727587 h 2599249"/>
              <a:gd name="connsiteX11" fmla="*/ 6027420 w 6591300"/>
              <a:gd name="connsiteY11" fmla="*/ 62742 h 2599249"/>
              <a:gd name="connsiteX12" fmla="*/ 6027420 w 6591300"/>
              <a:gd name="connsiteY12" fmla="*/ 62742 h 2599249"/>
              <a:gd name="connsiteX13" fmla="*/ 6591300 w 6591300"/>
              <a:gd name="connsiteY13" fmla="*/ 1480062 h 2599249"/>
              <a:gd name="connsiteX0" fmla="*/ 0 w 6027420"/>
              <a:gd name="connsiteY0" fmla="*/ 2598297 h 2599249"/>
              <a:gd name="connsiteX1" fmla="*/ 0 w 6027420"/>
              <a:gd name="connsiteY1" fmla="*/ 2599249 h 2599249"/>
              <a:gd name="connsiteX2" fmla="*/ 874395 w 6027420"/>
              <a:gd name="connsiteY2" fmla="*/ 2055372 h 2599249"/>
              <a:gd name="connsiteX3" fmla="*/ 1470660 w 6027420"/>
              <a:gd name="connsiteY3" fmla="*/ 2049657 h 2599249"/>
              <a:gd name="connsiteX4" fmla="*/ 1562100 w 6027420"/>
              <a:gd name="connsiteY4" fmla="*/ 2104902 h 2599249"/>
              <a:gd name="connsiteX5" fmla="*/ 2532697 w 6027420"/>
              <a:gd name="connsiteY5" fmla="*/ 2077279 h 2599249"/>
              <a:gd name="connsiteX6" fmla="*/ 3231832 w 6027420"/>
              <a:gd name="connsiteY6" fmla="*/ 1603887 h 2599249"/>
              <a:gd name="connsiteX7" fmla="*/ 3635692 w 6027420"/>
              <a:gd name="connsiteY7" fmla="*/ 1582932 h 2599249"/>
              <a:gd name="connsiteX8" fmla="*/ 3956685 w 6027420"/>
              <a:gd name="connsiteY8" fmla="*/ 1755334 h 2599249"/>
              <a:gd name="connsiteX9" fmla="*/ 4855845 w 6027420"/>
              <a:gd name="connsiteY9" fmla="*/ 1448629 h 2599249"/>
              <a:gd name="connsiteX10" fmla="*/ 5099685 w 6027420"/>
              <a:gd name="connsiteY10" fmla="*/ 727587 h 2599249"/>
              <a:gd name="connsiteX11" fmla="*/ 6027420 w 6027420"/>
              <a:gd name="connsiteY11" fmla="*/ 62742 h 2599249"/>
              <a:gd name="connsiteX12" fmla="*/ 6027420 w 6027420"/>
              <a:gd name="connsiteY12" fmla="*/ 62742 h 259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27420" h="2599249">
                <a:moveTo>
                  <a:pt x="0" y="2598297"/>
                </a:moveTo>
                <a:lnTo>
                  <a:pt x="0" y="2599249"/>
                </a:lnTo>
                <a:lnTo>
                  <a:pt x="874395" y="2055372"/>
                </a:lnTo>
                <a:cubicBezTo>
                  <a:pt x="1056322" y="1942024"/>
                  <a:pt x="1286827" y="1940119"/>
                  <a:pt x="1470660" y="2049657"/>
                </a:cubicBezTo>
                <a:lnTo>
                  <a:pt x="1562100" y="2104902"/>
                </a:lnTo>
                <a:cubicBezTo>
                  <a:pt x="1863090" y="2284924"/>
                  <a:pt x="2241232" y="2273494"/>
                  <a:pt x="2532697" y="2077279"/>
                </a:cubicBezTo>
                <a:lnTo>
                  <a:pt x="3231832" y="1603887"/>
                </a:lnTo>
                <a:cubicBezTo>
                  <a:pt x="3351847" y="1521972"/>
                  <a:pt x="3508057" y="1514352"/>
                  <a:pt x="3635692" y="1582932"/>
                </a:cubicBezTo>
                <a:lnTo>
                  <a:pt x="3956685" y="1755334"/>
                </a:lnTo>
                <a:cubicBezTo>
                  <a:pt x="4288155" y="1933452"/>
                  <a:pt x="4701540" y="1792482"/>
                  <a:pt x="4855845" y="1448629"/>
                </a:cubicBezTo>
                <a:lnTo>
                  <a:pt x="5099685" y="727587"/>
                </a:lnTo>
                <a:cubicBezTo>
                  <a:pt x="5228273" y="156087"/>
                  <a:pt x="5863590" y="-137283"/>
                  <a:pt x="6027420" y="62742"/>
                </a:cubicBezTo>
                <a:lnTo>
                  <a:pt x="6027420" y="62742"/>
                </a:lnTo>
              </a:path>
            </a:pathLst>
          </a:custGeom>
          <a:noFill/>
          <a:ln w="9525" cap="flat">
            <a:solidFill>
              <a:schemeClr val="bg1"/>
            </a:solidFill>
            <a:prstDash val="dash"/>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noProof="0"/>
          </a:p>
        </p:txBody>
      </p:sp>
    </p:spTree>
    <p:extLst>
      <p:ext uri="{BB962C8B-B14F-4D97-AF65-F5344CB8AC3E}">
        <p14:creationId xmlns:p14="http://schemas.microsoft.com/office/powerpoint/2010/main" val="2120236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6993300"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360363" y="1080000"/>
            <a:ext cx="6992937"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620000"/>
            <a:ext cx="6992936"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7804150" y="1"/>
            <a:ext cx="4387850" cy="6679488"/>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4" name="Footer Placeholder 3">
            <a:extLst>
              <a:ext uri="{FF2B5EF4-FFF2-40B4-BE49-F238E27FC236}">
                <a16:creationId xmlns:a16="http://schemas.microsoft.com/office/drawing/2014/main" id="{BC263EBA-2C46-40FB-9D48-819ED0C8994F}"/>
              </a:ext>
            </a:extLst>
          </p:cNvPr>
          <p:cNvSpPr>
            <a:spLocks noGrp="1"/>
          </p:cNvSpPr>
          <p:nvPr>
            <p:ph type="ftr" sz="quarter" idx="14"/>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719230BC-20AB-4DD9-AF5C-47BA72E56986}"/>
              </a:ext>
            </a:extLst>
          </p:cNvPr>
          <p:cNvSpPr>
            <a:spLocks noGrp="1"/>
          </p:cNvSpPr>
          <p:nvPr>
            <p:ph type="sldNum" sz="quarter" idx="15"/>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16428578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5A87C21-15CD-48D8-B583-89B110156879}"/>
              </a:ext>
            </a:extLst>
          </p:cNvPr>
          <p:cNvSpPr/>
          <p:nvPr userDrawn="1"/>
        </p:nvSpPr>
        <p:spPr>
          <a:xfrm>
            <a:off x="7804351" y="0"/>
            <a:ext cx="4386221" cy="6677022"/>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6993300"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360363" y="1080000"/>
            <a:ext cx="6992937"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620000"/>
            <a:ext cx="6992936"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8127752" y="4320000"/>
            <a:ext cx="1800000" cy="1800000"/>
          </a:xfrm>
          <a:solidFill>
            <a:schemeClr val="bg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4" name="Footer Placeholder 3">
            <a:extLst>
              <a:ext uri="{FF2B5EF4-FFF2-40B4-BE49-F238E27FC236}">
                <a16:creationId xmlns:a16="http://schemas.microsoft.com/office/drawing/2014/main" id="{BC263EBA-2C46-40FB-9D48-819ED0C8994F}"/>
              </a:ext>
            </a:extLst>
          </p:cNvPr>
          <p:cNvSpPr>
            <a:spLocks noGrp="1"/>
          </p:cNvSpPr>
          <p:nvPr>
            <p:ph type="ftr" sz="quarter" idx="14"/>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719230BC-20AB-4DD9-AF5C-47BA72E56986}"/>
              </a:ext>
            </a:extLst>
          </p:cNvPr>
          <p:cNvSpPr>
            <a:spLocks noGrp="1"/>
          </p:cNvSpPr>
          <p:nvPr>
            <p:ph type="sldNum" sz="quarter" idx="15"/>
          </p:nvPr>
        </p:nvSpPr>
        <p:spPr/>
        <p:txBody>
          <a:bodyPr/>
          <a:lstStyle/>
          <a:p>
            <a:fld id="{058DB212-BFA2-403F-85EF-DFD3FF6D973A}" type="slidenum">
              <a:rPr lang="en-US" noProof="0" smtClean="0"/>
              <a:pPr/>
              <a:t>‹#›</a:t>
            </a:fld>
            <a:endParaRPr lang="en-US" noProof="0"/>
          </a:p>
        </p:txBody>
      </p:sp>
      <p:sp>
        <p:nvSpPr>
          <p:cNvPr id="8" name="Picture Placeholder 5">
            <a:extLst>
              <a:ext uri="{FF2B5EF4-FFF2-40B4-BE49-F238E27FC236}">
                <a16:creationId xmlns:a16="http://schemas.microsoft.com/office/drawing/2014/main" id="{5092E684-C621-4F92-A05A-A167EEF46270}"/>
              </a:ext>
            </a:extLst>
          </p:cNvPr>
          <p:cNvSpPr>
            <a:spLocks noGrp="1"/>
          </p:cNvSpPr>
          <p:nvPr>
            <p:ph type="pic" sz="quarter" idx="16" hasCustomPrompt="1"/>
          </p:nvPr>
        </p:nvSpPr>
        <p:spPr>
          <a:xfrm>
            <a:off x="10057037" y="4320000"/>
            <a:ext cx="1800000" cy="1800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9" name="Picture Placeholder 5">
            <a:extLst>
              <a:ext uri="{FF2B5EF4-FFF2-40B4-BE49-F238E27FC236}">
                <a16:creationId xmlns:a16="http://schemas.microsoft.com/office/drawing/2014/main" id="{6958D132-F2A9-41E1-BDD8-067D52CE5FEB}"/>
              </a:ext>
            </a:extLst>
          </p:cNvPr>
          <p:cNvSpPr>
            <a:spLocks noGrp="1"/>
          </p:cNvSpPr>
          <p:nvPr>
            <p:ph type="pic" sz="quarter" idx="17" hasCustomPrompt="1"/>
          </p:nvPr>
        </p:nvSpPr>
        <p:spPr>
          <a:xfrm>
            <a:off x="8127752" y="2395565"/>
            <a:ext cx="1800000" cy="1800000"/>
          </a:xfrm>
          <a:solidFill>
            <a:schemeClr val="bg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0" name="Picture Placeholder 5">
            <a:extLst>
              <a:ext uri="{FF2B5EF4-FFF2-40B4-BE49-F238E27FC236}">
                <a16:creationId xmlns:a16="http://schemas.microsoft.com/office/drawing/2014/main" id="{B88FD4DB-5089-4686-B4F7-A26163146C9A}"/>
              </a:ext>
            </a:extLst>
          </p:cNvPr>
          <p:cNvSpPr>
            <a:spLocks noGrp="1"/>
          </p:cNvSpPr>
          <p:nvPr>
            <p:ph type="pic" sz="quarter" idx="18" hasCustomPrompt="1"/>
          </p:nvPr>
        </p:nvSpPr>
        <p:spPr>
          <a:xfrm>
            <a:off x="10057037" y="2395565"/>
            <a:ext cx="1800000" cy="1800000"/>
          </a:xfrm>
          <a:solidFill>
            <a:schemeClr val="tx1">
              <a:lumMod val="75000"/>
              <a:lumOff val="25000"/>
            </a:schemeClr>
          </a:solidFill>
        </p:spPr>
        <p:txBody>
          <a:bodyPr anchor="ctr"/>
          <a:lstStyle>
            <a:lvl1pPr marL="0" indent="0" algn="ctr">
              <a:buNone/>
              <a:defRPr sz="1600" i="1">
                <a:solidFill>
                  <a:schemeClr val="bg1"/>
                </a:solidFill>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1" name="Picture Placeholder 5">
            <a:extLst>
              <a:ext uri="{FF2B5EF4-FFF2-40B4-BE49-F238E27FC236}">
                <a16:creationId xmlns:a16="http://schemas.microsoft.com/office/drawing/2014/main" id="{324023AF-AB97-4B60-86FA-5DC8DA1B5C49}"/>
              </a:ext>
            </a:extLst>
          </p:cNvPr>
          <p:cNvSpPr>
            <a:spLocks noGrp="1"/>
          </p:cNvSpPr>
          <p:nvPr>
            <p:ph type="pic" sz="quarter" idx="19" hasCustomPrompt="1"/>
          </p:nvPr>
        </p:nvSpPr>
        <p:spPr>
          <a:xfrm>
            <a:off x="8127752" y="471129"/>
            <a:ext cx="1800000" cy="1800000"/>
          </a:xfrm>
          <a:solidFill>
            <a:schemeClr val="accent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2" name="Picture Placeholder 5">
            <a:extLst>
              <a:ext uri="{FF2B5EF4-FFF2-40B4-BE49-F238E27FC236}">
                <a16:creationId xmlns:a16="http://schemas.microsoft.com/office/drawing/2014/main" id="{8210F231-568A-4348-B33F-9EBB4A5CF9EB}"/>
              </a:ext>
            </a:extLst>
          </p:cNvPr>
          <p:cNvSpPr>
            <a:spLocks noGrp="1"/>
          </p:cNvSpPr>
          <p:nvPr>
            <p:ph type="pic" sz="quarter" idx="20" hasCustomPrompt="1"/>
          </p:nvPr>
        </p:nvSpPr>
        <p:spPr>
          <a:xfrm>
            <a:off x="10057037" y="471129"/>
            <a:ext cx="1800000" cy="1800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Tree>
    <p:extLst>
      <p:ext uri="{BB962C8B-B14F-4D97-AF65-F5344CB8AC3E}">
        <p14:creationId xmlns:p14="http://schemas.microsoft.com/office/powerpoint/2010/main" val="2445114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11473200" cy="540000"/>
          </a:xfrm>
        </p:spPr>
        <p:txBody>
          <a:bodyPr/>
          <a:lstStyle/>
          <a:p>
            <a:r>
              <a:rPr lang="en-US" noProof="0"/>
              <a:t>Click to edit Master title style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980000"/>
            <a:ext cx="5580000" cy="414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Left Header">
            <a:extLst>
              <a:ext uri="{FF2B5EF4-FFF2-40B4-BE49-F238E27FC236}">
                <a16:creationId xmlns:a16="http://schemas.microsoft.com/office/drawing/2014/main" id="{2241B0A0-0033-49FF-89B8-142165C8E93C}"/>
              </a:ext>
            </a:extLst>
          </p:cNvPr>
          <p:cNvSpPr>
            <a:spLocks noGrp="1"/>
          </p:cNvSpPr>
          <p:nvPr>
            <p:ph type="body" sz="quarter" idx="12" hasCustomPrompt="1"/>
          </p:nvPr>
        </p:nvSpPr>
        <p:spPr>
          <a:xfrm>
            <a:off x="360000" y="1620000"/>
            <a:ext cx="5580000" cy="360000"/>
          </a:xfrm>
        </p:spPr>
        <p:txBody>
          <a:bodyPr/>
          <a:lstStyle>
            <a:lvl1pPr marL="0" indent="0">
              <a:buNone/>
              <a:defRPr b="1"/>
            </a:lvl1pPr>
          </a:lstStyle>
          <a:p>
            <a:pPr lvl="0"/>
            <a:r>
              <a:rPr lang="en-US" noProof="0"/>
              <a:t>Compare A</a:t>
            </a:r>
          </a:p>
        </p:txBody>
      </p:sp>
      <p:sp>
        <p:nvSpPr>
          <p:cNvPr id="4" name="Right Col">
            <a:extLst>
              <a:ext uri="{FF2B5EF4-FFF2-40B4-BE49-F238E27FC236}">
                <a16:creationId xmlns:a16="http://schemas.microsoft.com/office/drawing/2014/main" id="{0AAD114E-6BCC-4476-8E44-12E87D4675E2}"/>
              </a:ext>
            </a:extLst>
          </p:cNvPr>
          <p:cNvSpPr>
            <a:spLocks noGrp="1"/>
          </p:cNvSpPr>
          <p:nvPr>
            <p:ph sz="half" idx="2"/>
          </p:nvPr>
        </p:nvSpPr>
        <p:spPr>
          <a:xfrm>
            <a:off x="6253200" y="1980000"/>
            <a:ext cx="5580000" cy="414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Right Header">
            <a:extLst>
              <a:ext uri="{FF2B5EF4-FFF2-40B4-BE49-F238E27FC236}">
                <a16:creationId xmlns:a16="http://schemas.microsoft.com/office/drawing/2014/main" id="{069A9930-1B94-49BC-B4A6-B597F155D2DD}"/>
              </a:ext>
            </a:extLst>
          </p:cNvPr>
          <p:cNvSpPr>
            <a:spLocks noGrp="1"/>
          </p:cNvSpPr>
          <p:nvPr>
            <p:ph type="body" sz="quarter" idx="13" hasCustomPrompt="1"/>
          </p:nvPr>
        </p:nvSpPr>
        <p:spPr>
          <a:xfrm>
            <a:off x="6253200" y="1620000"/>
            <a:ext cx="5580000" cy="360000"/>
          </a:xfrm>
        </p:spPr>
        <p:txBody>
          <a:bodyPr/>
          <a:lstStyle>
            <a:lvl1pPr marL="0" indent="0">
              <a:buNone/>
              <a:defRPr b="1"/>
            </a:lvl1pPr>
          </a:lstStyle>
          <a:p>
            <a:pPr lvl="0"/>
            <a:r>
              <a:rPr lang="en-US" noProof="0"/>
              <a:t>Compare B</a:t>
            </a:r>
          </a:p>
        </p:txBody>
      </p:sp>
      <p:sp>
        <p:nvSpPr>
          <p:cNvPr id="5" name="Footer Placeholder 4">
            <a:extLst>
              <a:ext uri="{FF2B5EF4-FFF2-40B4-BE49-F238E27FC236}">
                <a16:creationId xmlns:a16="http://schemas.microsoft.com/office/drawing/2014/main" id="{7C7AC535-CCE6-472A-BA3D-DDE92DFF0EDA}"/>
              </a:ext>
            </a:extLst>
          </p:cNvPr>
          <p:cNvSpPr>
            <a:spLocks noGrp="1"/>
          </p:cNvSpPr>
          <p:nvPr>
            <p:ph type="ftr" sz="quarter" idx="15"/>
          </p:nvPr>
        </p:nvSpPr>
        <p:spPr/>
        <p:txBody>
          <a:bodyPr/>
          <a:lstStyle/>
          <a:p>
            <a:r>
              <a:rPr lang="en-US" noProof="0"/>
              <a:t>Add a footer</a:t>
            </a:r>
          </a:p>
        </p:txBody>
      </p:sp>
      <p:sp>
        <p:nvSpPr>
          <p:cNvPr id="6" name="Slide Number Placeholder 5">
            <a:extLst>
              <a:ext uri="{FF2B5EF4-FFF2-40B4-BE49-F238E27FC236}">
                <a16:creationId xmlns:a16="http://schemas.microsoft.com/office/drawing/2014/main" id="{6A32F890-EB29-4A5B-A499-BB0FC04447A7}"/>
              </a:ext>
            </a:extLst>
          </p:cNvPr>
          <p:cNvSpPr>
            <a:spLocks noGrp="1"/>
          </p:cNvSpPr>
          <p:nvPr>
            <p:ph type="sldNum" sz="quarter" idx="16"/>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488888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0" y="0"/>
            <a:ext cx="12191999" cy="6678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3" name="Slide Number Placeholder 2">
            <a:extLst>
              <a:ext uri="{FF2B5EF4-FFF2-40B4-BE49-F238E27FC236}">
                <a16:creationId xmlns:a16="http://schemas.microsoft.com/office/drawing/2014/main" id="{719A41AC-399F-4B25-A28A-F7679843C36E}"/>
              </a:ext>
            </a:extLst>
          </p:cNvPr>
          <p:cNvSpPr>
            <a:spLocks noGrp="1"/>
          </p:cNvSpPr>
          <p:nvPr>
            <p:ph type="sldNum" sz="quarter" idx="16"/>
          </p:nvPr>
        </p:nvSpPr>
        <p:spPr/>
        <p:txBody>
          <a:bodyPr/>
          <a:lstStyle/>
          <a:p>
            <a:fld id="{058DB212-BFA2-403F-85EF-DFD3FF6D973A}" type="slidenum">
              <a:rPr lang="en-US" noProof="0" smtClean="0"/>
              <a:pPr/>
              <a:t>‹#›</a:t>
            </a:fld>
            <a:endParaRPr lang="en-US" noProof="0"/>
          </a:p>
        </p:txBody>
      </p:sp>
      <p:sp>
        <p:nvSpPr>
          <p:cNvPr id="10" name="Caption">
            <a:extLst>
              <a:ext uri="{FF2B5EF4-FFF2-40B4-BE49-F238E27FC236}">
                <a16:creationId xmlns:a16="http://schemas.microsoft.com/office/drawing/2014/main" id="{E1C65CF6-B529-468F-B46C-1D1C2E71A116}"/>
              </a:ext>
            </a:extLst>
          </p:cNvPr>
          <p:cNvSpPr>
            <a:spLocks noGrp="1"/>
          </p:cNvSpPr>
          <p:nvPr>
            <p:ph type="body" sz="quarter" idx="14" hasCustomPrompt="1"/>
          </p:nvPr>
        </p:nvSpPr>
        <p:spPr>
          <a:xfrm>
            <a:off x="7801275" y="6156000"/>
            <a:ext cx="3793125" cy="396000"/>
          </a:xfrm>
          <a:solidFill>
            <a:schemeClr val="tx1"/>
          </a:solidFill>
        </p:spPr>
        <p:txBody>
          <a:bodyPr lIns="72000" tIns="72000"/>
          <a:lstStyle>
            <a:lvl1pPr marL="0" indent="0">
              <a:buNone/>
              <a:defRPr>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2" name="Title 1">
            <a:extLst>
              <a:ext uri="{FF2B5EF4-FFF2-40B4-BE49-F238E27FC236}">
                <a16:creationId xmlns:a16="http://schemas.microsoft.com/office/drawing/2014/main" id="{FC5845FB-DCB7-4844-B346-98986ADFCE02}"/>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4218807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3" name="Media Placeholder 2">
            <a:extLst>
              <a:ext uri="{FF2B5EF4-FFF2-40B4-BE49-F238E27FC236}">
                <a16:creationId xmlns:a16="http://schemas.microsoft.com/office/drawing/2014/main" id="{FB784EBA-F0C5-4F6F-9426-185FBA239203}"/>
              </a:ext>
            </a:extLst>
          </p:cNvPr>
          <p:cNvSpPr>
            <a:spLocks noGrp="1"/>
          </p:cNvSpPr>
          <p:nvPr>
            <p:ph type="media" sz="quarter" idx="15" hasCustomPrompt="1"/>
          </p:nvPr>
        </p:nvSpPr>
        <p:spPr>
          <a:xfrm>
            <a:off x="0" y="0"/>
            <a:ext cx="12192000" cy="6678000"/>
          </a:xfrm>
          <a:pattFill prst="dkUpDiag">
            <a:fgClr>
              <a:schemeClr val="bg1">
                <a:lumMod val="85000"/>
              </a:schemeClr>
            </a:fgClr>
            <a:bgClr>
              <a:schemeClr val="bg1">
                <a:lumMod val="95000"/>
              </a:schemeClr>
            </a:bgClr>
          </a:patt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Your Video</a:t>
            </a:r>
          </a:p>
        </p:txBody>
      </p:sp>
      <p:sp>
        <p:nvSpPr>
          <p:cNvPr id="5" name="Caption">
            <a:extLst>
              <a:ext uri="{FF2B5EF4-FFF2-40B4-BE49-F238E27FC236}">
                <a16:creationId xmlns:a16="http://schemas.microsoft.com/office/drawing/2014/main" id="{172090C5-61AC-430F-AA33-8EF3902C4669}"/>
              </a:ext>
            </a:extLst>
          </p:cNvPr>
          <p:cNvSpPr>
            <a:spLocks noGrp="1"/>
          </p:cNvSpPr>
          <p:nvPr>
            <p:ph type="body" sz="quarter" idx="14" hasCustomPrompt="1"/>
          </p:nvPr>
        </p:nvSpPr>
        <p:spPr>
          <a:xfrm>
            <a:off x="7801275" y="6156000"/>
            <a:ext cx="3793125" cy="396000"/>
          </a:xfrm>
          <a:solidFill>
            <a:schemeClr val="tx1"/>
          </a:solidFill>
        </p:spPr>
        <p:txBody>
          <a:bodyPr lIns="72000" tIns="72000"/>
          <a:lstStyle>
            <a:lvl1pPr marL="0" indent="0">
              <a:buNone/>
              <a:defRPr>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4" name="Slide Number Placeholder 3">
            <a:extLst>
              <a:ext uri="{FF2B5EF4-FFF2-40B4-BE49-F238E27FC236}">
                <a16:creationId xmlns:a16="http://schemas.microsoft.com/office/drawing/2014/main" id="{8377EBDA-221D-4CBD-8DBF-E03A370015DB}"/>
              </a:ext>
            </a:extLst>
          </p:cNvPr>
          <p:cNvSpPr>
            <a:spLocks noGrp="1"/>
          </p:cNvSpPr>
          <p:nvPr>
            <p:ph type="sldNum" sz="quarter" idx="17"/>
          </p:nvPr>
        </p:nvSpPr>
        <p:spPr/>
        <p:txBody>
          <a:bodyPr/>
          <a:lstStyle/>
          <a:p>
            <a:fld id="{058DB212-BFA2-403F-85EF-DFD3FF6D973A}" type="slidenum">
              <a:rPr lang="en-US" noProof="0" smtClean="0"/>
              <a:pPr/>
              <a:t>‹#›</a:t>
            </a:fld>
            <a:endParaRPr lang="en-US" noProof="0"/>
          </a:p>
        </p:txBody>
      </p:sp>
      <p:sp>
        <p:nvSpPr>
          <p:cNvPr id="2" name="Title 1">
            <a:extLst>
              <a:ext uri="{FF2B5EF4-FFF2-40B4-BE49-F238E27FC236}">
                <a16:creationId xmlns:a16="http://schemas.microsoft.com/office/drawing/2014/main" id="{882508FC-366E-44DA-80A8-28048E1E4AEF}"/>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321580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Divider">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111E4563-E2FC-4D6F-B759-AB4FB77D270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0" y="0"/>
            <a:ext cx="7799832" cy="6675120"/>
          </a:xfrm>
          <a:prstGeom prst="rect">
            <a:avLst/>
          </a:prstGeom>
        </p:spPr>
      </p:pic>
      <p:sp>
        <p:nvSpPr>
          <p:cNvPr id="24" name="Rectangle 23">
            <a:extLst>
              <a:ext uri="{FF2B5EF4-FFF2-40B4-BE49-F238E27FC236}">
                <a16:creationId xmlns:a16="http://schemas.microsoft.com/office/drawing/2014/main" id="{92FE8913-A018-418C-99FB-2DF342B9B5A0}"/>
              </a:ext>
            </a:extLst>
          </p:cNvPr>
          <p:cNvSpPr/>
          <p:nvPr userDrawn="1"/>
        </p:nvSpPr>
        <p:spPr>
          <a:xfrm>
            <a:off x="0" y="0"/>
            <a:ext cx="7802524" cy="667764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Picture Placeholder 9">
            <a:extLst>
              <a:ext uri="{FF2B5EF4-FFF2-40B4-BE49-F238E27FC236}">
                <a16:creationId xmlns:a16="http://schemas.microsoft.com/office/drawing/2014/main" id="{AF7702AD-1968-4CE6-BC7C-02C0637069A8}"/>
              </a:ext>
            </a:extLst>
          </p:cNvPr>
          <p:cNvSpPr>
            <a:spLocks noGrp="1"/>
          </p:cNvSpPr>
          <p:nvPr>
            <p:ph type="pic" sz="quarter" idx="14" hasCustomPrompt="1"/>
          </p:nvPr>
        </p:nvSpPr>
        <p:spPr>
          <a:xfrm>
            <a:off x="7801097" y="1"/>
            <a:ext cx="4389475" cy="6677644"/>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a:t>Insert or Drag and Drop your Image</a:t>
            </a:r>
            <a:endParaRPr lang="en-US" dirty="0"/>
          </a:p>
        </p:txBody>
      </p:sp>
      <p:sp>
        <p:nvSpPr>
          <p:cNvPr id="13" name="Title 1">
            <a:extLst>
              <a:ext uri="{FF2B5EF4-FFF2-40B4-BE49-F238E27FC236}">
                <a16:creationId xmlns:a16="http://schemas.microsoft.com/office/drawing/2014/main" id="{C6A78464-8D00-4B94-90C7-90F1B54C8AA0}"/>
              </a:ext>
            </a:extLst>
          </p:cNvPr>
          <p:cNvSpPr>
            <a:spLocks noGrp="1"/>
          </p:cNvSpPr>
          <p:nvPr>
            <p:ph type="ctrTitle" hasCustomPrompt="1"/>
          </p:nvPr>
        </p:nvSpPr>
        <p:spPr>
          <a:xfrm>
            <a:off x="794862" y="3032684"/>
            <a:ext cx="3759807" cy="1547813"/>
          </a:xfrm>
        </p:spPr>
        <p:txBody>
          <a:bodyPr anchor="b"/>
          <a:lstStyle>
            <a:lvl1pPr algn="l">
              <a:lnSpc>
                <a:spcPts val="4000"/>
              </a:lnSpc>
              <a:defRPr sz="6600" spc="-150">
                <a:solidFill>
                  <a:schemeClr val="bg1"/>
                </a:solidFill>
              </a:defRPr>
            </a:lvl1pPr>
          </a:lstStyle>
          <a:p>
            <a:r>
              <a:rPr lang="en-US"/>
              <a:t>Thank You</a:t>
            </a:r>
            <a:endParaRPr lang="en-US" dirty="0"/>
          </a:p>
        </p:txBody>
      </p:sp>
      <p:sp>
        <p:nvSpPr>
          <p:cNvPr id="18" name="Graphic 15">
            <a:extLst>
              <a:ext uri="{FF2B5EF4-FFF2-40B4-BE49-F238E27FC236}">
                <a16:creationId xmlns:a16="http://schemas.microsoft.com/office/drawing/2014/main" id="{F50292C9-54F6-4F7B-A885-34CE1E3B0351}"/>
              </a:ext>
            </a:extLst>
          </p:cNvPr>
          <p:cNvSpPr/>
          <p:nvPr userDrawn="1"/>
        </p:nvSpPr>
        <p:spPr>
          <a:xfrm>
            <a:off x="1774391" y="4123811"/>
            <a:ext cx="6027420" cy="2599249"/>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034564 w 6505575"/>
              <a:gd name="connsiteY11" fmla="*/ 69886 h 2609850"/>
              <a:gd name="connsiteX12" fmla="*/ 6507004 w 6505575"/>
              <a:gd name="connsiteY12" fmla="*/ 1395766 h 2609850"/>
              <a:gd name="connsiteX13" fmla="*/ 6507004 w 6505575"/>
              <a:gd name="connsiteY13" fmla="*/ 2605441 h 2609850"/>
              <a:gd name="connsiteX14" fmla="*/ 7144 w 6505575"/>
              <a:gd name="connsiteY14" fmla="*/ 2605441 h 2609850"/>
              <a:gd name="connsiteX0" fmla="*/ 6499860 w 6591300"/>
              <a:gd name="connsiteY0" fmla="*/ 1388622 h 2599249"/>
              <a:gd name="connsiteX1" fmla="*/ 6499860 w 6591300"/>
              <a:gd name="connsiteY1" fmla="*/ 2598297 h 2599249"/>
              <a:gd name="connsiteX2" fmla="*/ 0 w 6591300"/>
              <a:gd name="connsiteY2" fmla="*/ 2598297 h 2599249"/>
              <a:gd name="connsiteX3" fmla="*/ 0 w 6591300"/>
              <a:gd name="connsiteY3" fmla="*/ 2599249 h 2599249"/>
              <a:gd name="connsiteX4" fmla="*/ 874395 w 6591300"/>
              <a:gd name="connsiteY4" fmla="*/ 2055372 h 2599249"/>
              <a:gd name="connsiteX5" fmla="*/ 1470660 w 6591300"/>
              <a:gd name="connsiteY5" fmla="*/ 2049657 h 2599249"/>
              <a:gd name="connsiteX6" fmla="*/ 1562100 w 6591300"/>
              <a:gd name="connsiteY6" fmla="*/ 2104902 h 2599249"/>
              <a:gd name="connsiteX7" fmla="*/ 2532697 w 6591300"/>
              <a:gd name="connsiteY7" fmla="*/ 2077279 h 2599249"/>
              <a:gd name="connsiteX8" fmla="*/ 3231832 w 6591300"/>
              <a:gd name="connsiteY8" fmla="*/ 1603887 h 2599249"/>
              <a:gd name="connsiteX9" fmla="*/ 3635692 w 6591300"/>
              <a:gd name="connsiteY9" fmla="*/ 1582932 h 2599249"/>
              <a:gd name="connsiteX10" fmla="*/ 3956685 w 6591300"/>
              <a:gd name="connsiteY10" fmla="*/ 1755334 h 2599249"/>
              <a:gd name="connsiteX11" fmla="*/ 4855845 w 6591300"/>
              <a:gd name="connsiteY11" fmla="*/ 1448629 h 2599249"/>
              <a:gd name="connsiteX12" fmla="*/ 5099685 w 6591300"/>
              <a:gd name="connsiteY12" fmla="*/ 727587 h 2599249"/>
              <a:gd name="connsiteX13" fmla="*/ 6027420 w 6591300"/>
              <a:gd name="connsiteY13" fmla="*/ 62742 h 2599249"/>
              <a:gd name="connsiteX14" fmla="*/ 6027420 w 6591300"/>
              <a:gd name="connsiteY14" fmla="*/ 62742 h 2599249"/>
              <a:gd name="connsiteX15" fmla="*/ 6591300 w 6591300"/>
              <a:gd name="connsiteY15" fmla="*/ 1480062 h 2599249"/>
              <a:gd name="connsiteX0" fmla="*/ 6499860 w 6591300"/>
              <a:gd name="connsiteY0" fmla="*/ 2598297 h 2599249"/>
              <a:gd name="connsiteX1" fmla="*/ 0 w 6591300"/>
              <a:gd name="connsiteY1" fmla="*/ 2598297 h 2599249"/>
              <a:gd name="connsiteX2" fmla="*/ 0 w 6591300"/>
              <a:gd name="connsiteY2" fmla="*/ 2599249 h 2599249"/>
              <a:gd name="connsiteX3" fmla="*/ 874395 w 6591300"/>
              <a:gd name="connsiteY3" fmla="*/ 2055372 h 2599249"/>
              <a:gd name="connsiteX4" fmla="*/ 1470660 w 6591300"/>
              <a:gd name="connsiteY4" fmla="*/ 2049657 h 2599249"/>
              <a:gd name="connsiteX5" fmla="*/ 1562100 w 6591300"/>
              <a:gd name="connsiteY5" fmla="*/ 2104902 h 2599249"/>
              <a:gd name="connsiteX6" fmla="*/ 2532697 w 6591300"/>
              <a:gd name="connsiteY6" fmla="*/ 2077279 h 2599249"/>
              <a:gd name="connsiteX7" fmla="*/ 3231832 w 6591300"/>
              <a:gd name="connsiteY7" fmla="*/ 1603887 h 2599249"/>
              <a:gd name="connsiteX8" fmla="*/ 3635692 w 6591300"/>
              <a:gd name="connsiteY8" fmla="*/ 1582932 h 2599249"/>
              <a:gd name="connsiteX9" fmla="*/ 3956685 w 6591300"/>
              <a:gd name="connsiteY9" fmla="*/ 1755334 h 2599249"/>
              <a:gd name="connsiteX10" fmla="*/ 4855845 w 6591300"/>
              <a:gd name="connsiteY10" fmla="*/ 1448629 h 2599249"/>
              <a:gd name="connsiteX11" fmla="*/ 5099685 w 6591300"/>
              <a:gd name="connsiteY11" fmla="*/ 727587 h 2599249"/>
              <a:gd name="connsiteX12" fmla="*/ 6027420 w 6591300"/>
              <a:gd name="connsiteY12" fmla="*/ 62742 h 2599249"/>
              <a:gd name="connsiteX13" fmla="*/ 6027420 w 6591300"/>
              <a:gd name="connsiteY13" fmla="*/ 62742 h 2599249"/>
              <a:gd name="connsiteX14" fmla="*/ 6591300 w 6591300"/>
              <a:gd name="connsiteY14" fmla="*/ 1480062 h 2599249"/>
              <a:gd name="connsiteX0" fmla="*/ 0 w 6591300"/>
              <a:gd name="connsiteY0" fmla="*/ 2598297 h 2599249"/>
              <a:gd name="connsiteX1" fmla="*/ 0 w 6591300"/>
              <a:gd name="connsiteY1" fmla="*/ 2599249 h 2599249"/>
              <a:gd name="connsiteX2" fmla="*/ 874395 w 6591300"/>
              <a:gd name="connsiteY2" fmla="*/ 2055372 h 2599249"/>
              <a:gd name="connsiteX3" fmla="*/ 1470660 w 6591300"/>
              <a:gd name="connsiteY3" fmla="*/ 2049657 h 2599249"/>
              <a:gd name="connsiteX4" fmla="*/ 1562100 w 6591300"/>
              <a:gd name="connsiteY4" fmla="*/ 2104902 h 2599249"/>
              <a:gd name="connsiteX5" fmla="*/ 2532697 w 6591300"/>
              <a:gd name="connsiteY5" fmla="*/ 2077279 h 2599249"/>
              <a:gd name="connsiteX6" fmla="*/ 3231832 w 6591300"/>
              <a:gd name="connsiteY6" fmla="*/ 1603887 h 2599249"/>
              <a:gd name="connsiteX7" fmla="*/ 3635692 w 6591300"/>
              <a:gd name="connsiteY7" fmla="*/ 1582932 h 2599249"/>
              <a:gd name="connsiteX8" fmla="*/ 3956685 w 6591300"/>
              <a:gd name="connsiteY8" fmla="*/ 1755334 h 2599249"/>
              <a:gd name="connsiteX9" fmla="*/ 4855845 w 6591300"/>
              <a:gd name="connsiteY9" fmla="*/ 1448629 h 2599249"/>
              <a:gd name="connsiteX10" fmla="*/ 5099685 w 6591300"/>
              <a:gd name="connsiteY10" fmla="*/ 727587 h 2599249"/>
              <a:gd name="connsiteX11" fmla="*/ 6027420 w 6591300"/>
              <a:gd name="connsiteY11" fmla="*/ 62742 h 2599249"/>
              <a:gd name="connsiteX12" fmla="*/ 6027420 w 6591300"/>
              <a:gd name="connsiteY12" fmla="*/ 62742 h 2599249"/>
              <a:gd name="connsiteX13" fmla="*/ 6591300 w 6591300"/>
              <a:gd name="connsiteY13" fmla="*/ 1480062 h 2599249"/>
              <a:gd name="connsiteX0" fmla="*/ 0 w 6027420"/>
              <a:gd name="connsiteY0" fmla="*/ 2598297 h 2599249"/>
              <a:gd name="connsiteX1" fmla="*/ 0 w 6027420"/>
              <a:gd name="connsiteY1" fmla="*/ 2599249 h 2599249"/>
              <a:gd name="connsiteX2" fmla="*/ 874395 w 6027420"/>
              <a:gd name="connsiteY2" fmla="*/ 2055372 h 2599249"/>
              <a:gd name="connsiteX3" fmla="*/ 1470660 w 6027420"/>
              <a:gd name="connsiteY3" fmla="*/ 2049657 h 2599249"/>
              <a:gd name="connsiteX4" fmla="*/ 1562100 w 6027420"/>
              <a:gd name="connsiteY4" fmla="*/ 2104902 h 2599249"/>
              <a:gd name="connsiteX5" fmla="*/ 2532697 w 6027420"/>
              <a:gd name="connsiteY5" fmla="*/ 2077279 h 2599249"/>
              <a:gd name="connsiteX6" fmla="*/ 3231832 w 6027420"/>
              <a:gd name="connsiteY6" fmla="*/ 1603887 h 2599249"/>
              <a:gd name="connsiteX7" fmla="*/ 3635692 w 6027420"/>
              <a:gd name="connsiteY7" fmla="*/ 1582932 h 2599249"/>
              <a:gd name="connsiteX8" fmla="*/ 3956685 w 6027420"/>
              <a:gd name="connsiteY8" fmla="*/ 1755334 h 2599249"/>
              <a:gd name="connsiteX9" fmla="*/ 4855845 w 6027420"/>
              <a:gd name="connsiteY9" fmla="*/ 1448629 h 2599249"/>
              <a:gd name="connsiteX10" fmla="*/ 5099685 w 6027420"/>
              <a:gd name="connsiteY10" fmla="*/ 727587 h 2599249"/>
              <a:gd name="connsiteX11" fmla="*/ 6027420 w 6027420"/>
              <a:gd name="connsiteY11" fmla="*/ 62742 h 2599249"/>
              <a:gd name="connsiteX12" fmla="*/ 6027420 w 6027420"/>
              <a:gd name="connsiteY12" fmla="*/ 62742 h 259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27420" h="2599249">
                <a:moveTo>
                  <a:pt x="0" y="2598297"/>
                </a:moveTo>
                <a:lnTo>
                  <a:pt x="0" y="2599249"/>
                </a:lnTo>
                <a:lnTo>
                  <a:pt x="874395" y="2055372"/>
                </a:lnTo>
                <a:cubicBezTo>
                  <a:pt x="1056322" y="1942024"/>
                  <a:pt x="1286827" y="1940119"/>
                  <a:pt x="1470660" y="2049657"/>
                </a:cubicBezTo>
                <a:lnTo>
                  <a:pt x="1562100" y="2104902"/>
                </a:lnTo>
                <a:cubicBezTo>
                  <a:pt x="1863090" y="2284924"/>
                  <a:pt x="2241232" y="2273494"/>
                  <a:pt x="2532697" y="2077279"/>
                </a:cubicBezTo>
                <a:lnTo>
                  <a:pt x="3231832" y="1603887"/>
                </a:lnTo>
                <a:cubicBezTo>
                  <a:pt x="3351847" y="1521972"/>
                  <a:pt x="3508057" y="1514352"/>
                  <a:pt x="3635692" y="1582932"/>
                </a:cubicBezTo>
                <a:lnTo>
                  <a:pt x="3956685" y="1755334"/>
                </a:lnTo>
                <a:cubicBezTo>
                  <a:pt x="4288155" y="1933452"/>
                  <a:pt x="4701540" y="1792482"/>
                  <a:pt x="4855845" y="1448629"/>
                </a:cubicBezTo>
                <a:lnTo>
                  <a:pt x="5099685" y="727587"/>
                </a:lnTo>
                <a:cubicBezTo>
                  <a:pt x="5228273" y="156087"/>
                  <a:pt x="5863590" y="-137283"/>
                  <a:pt x="6027420" y="62742"/>
                </a:cubicBezTo>
                <a:lnTo>
                  <a:pt x="6027420" y="62742"/>
                </a:lnTo>
              </a:path>
            </a:pathLst>
          </a:custGeom>
          <a:noFill/>
          <a:ln w="9525" cap="flat">
            <a:solidFill>
              <a:schemeClr val="bg1"/>
            </a:solidFill>
            <a:prstDash val="dash"/>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p>
        </p:txBody>
      </p:sp>
      <p:sp>
        <p:nvSpPr>
          <p:cNvPr id="15" name="Name">
            <a:extLst>
              <a:ext uri="{FF2B5EF4-FFF2-40B4-BE49-F238E27FC236}">
                <a16:creationId xmlns:a16="http://schemas.microsoft.com/office/drawing/2014/main" id="{B8C48821-0D90-416C-873E-50587E8A0C8E}"/>
              </a:ext>
            </a:extLst>
          </p:cNvPr>
          <p:cNvSpPr>
            <a:spLocks noGrp="1"/>
          </p:cNvSpPr>
          <p:nvPr>
            <p:ph type="body" sz="quarter" idx="11" hasCustomPrompt="1"/>
          </p:nvPr>
        </p:nvSpPr>
        <p:spPr>
          <a:xfrm>
            <a:off x="794861" y="4741677"/>
            <a:ext cx="3756943" cy="252000"/>
          </a:xfrm>
        </p:spPr>
        <p:txBody>
          <a:bodyPr anchor="ctr"/>
          <a:lstStyle>
            <a:lvl1pPr marL="0" indent="0">
              <a:buNone/>
              <a:defRPr sz="1600">
                <a:solidFill>
                  <a:schemeClr val="bg1"/>
                </a:solidFill>
                <a:latin typeface="+mn-lt"/>
              </a:defRPr>
            </a:lvl1pPr>
          </a:lstStyle>
          <a:p>
            <a:pPr lvl="0"/>
            <a:r>
              <a:rPr lang="en-US"/>
              <a:t>Name</a:t>
            </a:r>
            <a:endParaRPr lang="en-US" dirty="0"/>
          </a:p>
        </p:txBody>
      </p:sp>
      <p:sp>
        <p:nvSpPr>
          <p:cNvPr id="16" name="Email">
            <a:extLst>
              <a:ext uri="{FF2B5EF4-FFF2-40B4-BE49-F238E27FC236}">
                <a16:creationId xmlns:a16="http://schemas.microsoft.com/office/drawing/2014/main" id="{42450180-8D19-405E-97F0-2A309B58D01C}"/>
              </a:ext>
            </a:extLst>
          </p:cNvPr>
          <p:cNvSpPr>
            <a:spLocks noGrp="1"/>
          </p:cNvSpPr>
          <p:nvPr>
            <p:ph type="body" sz="quarter" idx="12" hasCustomPrompt="1"/>
          </p:nvPr>
        </p:nvSpPr>
        <p:spPr>
          <a:xfrm>
            <a:off x="1088990" y="5147137"/>
            <a:ext cx="3462814" cy="252000"/>
          </a:xfrm>
        </p:spPr>
        <p:txBody>
          <a:bodyPr anchor="ctr"/>
          <a:lstStyle>
            <a:lvl1pPr marL="0" indent="0">
              <a:buNone/>
              <a:defRPr sz="1200">
                <a:solidFill>
                  <a:schemeClr val="bg1"/>
                </a:solidFill>
                <a:latin typeface="+mn-lt"/>
              </a:defRPr>
            </a:lvl1pPr>
          </a:lstStyle>
          <a:p>
            <a:pPr lvl="0"/>
            <a:r>
              <a:rPr lang="en-US"/>
              <a:t>Email</a:t>
            </a:r>
            <a:endParaRPr lang="en-US" dirty="0"/>
          </a:p>
        </p:txBody>
      </p:sp>
      <p:sp>
        <p:nvSpPr>
          <p:cNvPr id="19" name="Rectangle 18">
            <a:extLst>
              <a:ext uri="{FF2B5EF4-FFF2-40B4-BE49-F238E27FC236}">
                <a16:creationId xmlns:a16="http://schemas.microsoft.com/office/drawing/2014/main" id="{C837F23B-0C4D-4D27-BF83-0B10D1CFFDCD}"/>
              </a:ext>
            </a:extLst>
          </p:cNvPr>
          <p:cNvSpPr/>
          <p:nvPr userDrawn="1"/>
        </p:nvSpPr>
        <p:spPr>
          <a:xfrm>
            <a:off x="-9856" y="6678000"/>
            <a:ext cx="9405316" cy="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D39551A1-FBAD-4CC8-AA99-F9F4D4281782}"/>
              </a:ext>
            </a:extLst>
          </p:cNvPr>
          <p:cNvSpPr/>
          <p:nvPr userDrawn="1"/>
        </p:nvSpPr>
        <p:spPr>
          <a:xfrm>
            <a:off x="7804351" y="6678000"/>
            <a:ext cx="4224296" cy="14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Ins="36000" bIns="0" rtlCol="0" anchor="b"/>
          <a:lstStyle/>
          <a:p>
            <a:pPr algn="r"/>
            <a:endParaRPr lang="en-US" sz="1000" noProof="1">
              <a:latin typeface="Tw Cen MT" panose="020B0602020104020603" pitchFamily="34" charset="0"/>
            </a:endParaRPr>
          </a:p>
        </p:txBody>
      </p:sp>
      <p:sp>
        <p:nvSpPr>
          <p:cNvPr id="14" name="Slide Number Placeholder 5">
            <a:extLst>
              <a:ext uri="{FF2B5EF4-FFF2-40B4-BE49-F238E27FC236}">
                <a16:creationId xmlns:a16="http://schemas.microsoft.com/office/drawing/2014/main" id="{5F695C6B-DBEE-447E-B106-7351E00BD0AF}"/>
              </a:ext>
            </a:extLst>
          </p:cNvPr>
          <p:cNvSpPr txBox="1">
            <a:spLocks/>
          </p:cNvSpPr>
          <p:nvPr userDrawn="1"/>
        </p:nvSpPr>
        <p:spPr>
          <a:xfrm>
            <a:off x="12030074" y="6678000"/>
            <a:ext cx="161925" cy="144000"/>
          </a:xfrm>
          <a:prstGeom prst="rect">
            <a:avLst/>
          </a:prstGeom>
          <a:solidFill>
            <a:schemeClr val="accent1"/>
          </a:solidFill>
        </p:spPr>
        <p:txBody>
          <a:bodyPr vert="horz" lIns="0" tIns="0" rIns="72000" bIns="0" rtlCol="0" anchor="ctr"/>
          <a:lstStyle>
            <a:defPPr>
              <a:defRPr lang="en-US"/>
            </a:defPPr>
            <a:lvl1pPr marL="0" algn="r" defTabSz="914400" rtl="0" eaLnBrk="1" latinLnBrk="0" hangingPunct="1">
              <a:defRPr sz="12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3" name="Rectangle 22">
            <a:extLst>
              <a:ext uri="{FF2B5EF4-FFF2-40B4-BE49-F238E27FC236}">
                <a16:creationId xmlns:a16="http://schemas.microsoft.com/office/drawing/2014/main" id="{E1A38929-6316-4332-83F8-9E95386C7C42}"/>
              </a:ext>
            </a:extLst>
          </p:cNvPr>
          <p:cNvSpPr/>
          <p:nvPr userDrawn="1"/>
        </p:nvSpPr>
        <p:spPr>
          <a:xfrm>
            <a:off x="-9856" y="6822000"/>
            <a:ext cx="12201856" cy="36000"/>
          </a:xfrm>
          <a:prstGeom prst="rect">
            <a:avLst/>
          </a:prstGeom>
          <a:gradFill>
            <a:gsLst>
              <a:gs pos="0">
                <a:schemeClr val="accent4"/>
              </a:gs>
              <a:gs pos="37000">
                <a:schemeClr val="bg1">
                  <a:lumMod val="85000"/>
                </a:schemeClr>
              </a:gs>
              <a:gs pos="100000">
                <a:schemeClr val="accent1"/>
              </a:gs>
              <a:gs pos="68000">
                <a:schemeClr val="tx1">
                  <a:lumMod val="85000"/>
                  <a:lumOff val="1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Tree>
    <p:extLst>
      <p:ext uri="{BB962C8B-B14F-4D97-AF65-F5344CB8AC3E}">
        <p14:creationId xmlns:p14="http://schemas.microsoft.com/office/powerpoint/2010/main" val="3277472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921DB-2DD6-4869-9104-BE40FBBCCE31}"/>
              </a:ext>
            </a:extLst>
          </p:cNvPr>
          <p:cNvSpPr>
            <a:spLocks noGrp="1"/>
          </p:cNvSpPr>
          <p:nvPr>
            <p:ph type="title"/>
          </p:nvPr>
        </p:nvSpPr>
        <p:spPr/>
        <p:txBody>
          <a:bodyPr/>
          <a:lstStyle/>
          <a:p>
            <a:r>
              <a:rPr lang="en-US" noProof="0"/>
              <a:t>Click to edit Master title style</a:t>
            </a:r>
          </a:p>
        </p:txBody>
      </p:sp>
      <p:sp>
        <p:nvSpPr>
          <p:cNvPr id="10" name="Subtitle">
            <a:extLst>
              <a:ext uri="{FF2B5EF4-FFF2-40B4-BE49-F238E27FC236}">
                <a16:creationId xmlns:a16="http://schemas.microsoft.com/office/drawing/2014/main" id="{1CC9B96F-1A0A-4B16-BDF7-48B289CD533E}"/>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Content Placeholder 2">
            <a:extLst>
              <a:ext uri="{FF2B5EF4-FFF2-40B4-BE49-F238E27FC236}">
                <a16:creationId xmlns:a16="http://schemas.microsoft.com/office/drawing/2014/main" id="{D69A7081-42C5-4F4E-8A26-E7788CCF4FE5}"/>
              </a:ext>
            </a:extLst>
          </p:cNvPr>
          <p:cNvSpPr>
            <a:spLocks noGrp="1"/>
          </p:cNvSpPr>
          <p:nvPr>
            <p:ph idx="1"/>
          </p:nvPr>
        </p:nvSpPr>
        <p:spPr>
          <a:xfrm>
            <a:off x="360000" y="1620000"/>
            <a:ext cx="11473200"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9038FCAA-94B1-47BD-AD46-123D3404BBB2}"/>
              </a:ext>
            </a:extLst>
          </p:cNvPr>
          <p:cNvSpPr>
            <a:spLocks noGrp="1"/>
          </p:cNvSpPr>
          <p:nvPr>
            <p:ph type="ftr" sz="quarter" idx="13"/>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81A11CEA-C130-40E5-A858-8D4FE6E58641}"/>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708772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E99CE02-8616-40B2-85FF-B06E192752AB}"/>
              </a:ext>
            </a:extLst>
          </p:cNvPr>
          <p:cNvSpPr/>
          <p:nvPr userDrawn="1"/>
        </p:nvSpPr>
        <p:spPr>
          <a:xfrm>
            <a:off x="-9856" y="6678000"/>
            <a:ext cx="9405316" cy="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E3DF8E0-6324-45B7-8B0A-24383EF1B915}"/>
              </a:ext>
            </a:extLst>
          </p:cNvPr>
          <p:cNvSpPr/>
          <p:nvPr userDrawn="1"/>
        </p:nvSpPr>
        <p:spPr>
          <a:xfrm>
            <a:off x="7804351" y="6678000"/>
            <a:ext cx="3789833" cy="14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Ins="36000" bIns="0" rtlCol="0" anchor="b"/>
          <a:lstStyle/>
          <a:p>
            <a:pPr algn="r"/>
            <a:r>
              <a:rPr lang="en-US" sz="1000" noProof="1">
                <a:latin typeface="+mn-lt"/>
              </a:rPr>
              <a:t>Jens Martensson</a:t>
            </a:r>
          </a:p>
        </p:txBody>
      </p:sp>
      <p:sp>
        <p:nvSpPr>
          <p:cNvPr id="11" name="Rectangle 10">
            <a:extLst>
              <a:ext uri="{FF2B5EF4-FFF2-40B4-BE49-F238E27FC236}">
                <a16:creationId xmlns:a16="http://schemas.microsoft.com/office/drawing/2014/main" id="{1A9E718F-2F10-41F1-8E9F-18DD53EF065F}"/>
              </a:ext>
            </a:extLst>
          </p:cNvPr>
          <p:cNvSpPr/>
          <p:nvPr userDrawn="1"/>
        </p:nvSpPr>
        <p:spPr>
          <a:xfrm>
            <a:off x="-9856" y="6822000"/>
            <a:ext cx="12201856" cy="36000"/>
          </a:xfrm>
          <a:prstGeom prst="rect">
            <a:avLst/>
          </a:prstGeom>
          <a:gradFill>
            <a:gsLst>
              <a:gs pos="0">
                <a:schemeClr val="accent4"/>
              </a:gs>
              <a:gs pos="37000">
                <a:schemeClr val="bg1">
                  <a:lumMod val="85000"/>
                </a:schemeClr>
              </a:gs>
              <a:gs pos="100000">
                <a:schemeClr val="accent1"/>
              </a:gs>
              <a:gs pos="68000">
                <a:schemeClr val="tx1">
                  <a:lumMod val="85000"/>
                  <a:lumOff val="1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331581A5-A75E-41FB-A68A-70BA1AB54B28}"/>
              </a:ext>
            </a:extLst>
          </p:cNvPr>
          <p:cNvSpPr>
            <a:spLocks noGrp="1"/>
          </p:cNvSpPr>
          <p:nvPr>
            <p:ph type="title"/>
          </p:nvPr>
        </p:nvSpPr>
        <p:spPr>
          <a:xfrm>
            <a:off x="360000" y="360000"/>
            <a:ext cx="11473200" cy="540000"/>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BA9B02-6E3D-4037-BE18-E02B786633E9}"/>
              </a:ext>
            </a:extLst>
          </p:cNvPr>
          <p:cNvSpPr>
            <a:spLocks noGrp="1"/>
          </p:cNvSpPr>
          <p:nvPr>
            <p:ph type="body" idx="1"/>
          </p:nvPr>
        </p:nvSpPr>
        <p:spPr>
          <a:xfrm>
            <a:off x="360000" y="1260000"/>
            <a:ext cx="11473200" cy="486000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A954C2B-6B0B-4286-BFA4-F6131386B0E3}"/>
              </a:ext>
            </a:extLst>
          </p:cNvPr>
          <p:cNvSpPr>
            <a:spLocks noGrp="1"/>
          </p:cNvSpPr>
          <p:nvPr>
            <p:ph type="ftr" sz="quarter" idx="3"/>
          </p:nvPr>
        </p:nvSpPr>
        <p:spPr>
          <a:xfrm>
            <a:off x="360000" y="6483329"/>
            <a:ext cx="2378438" cy="187367"/>
          </a:xfrm>
          <a:prstGeom prst="rect">
            <a:avLst/>
          </a:prstGeom>
          <a:gradFill>
            <a:gsLst>
              <a:gs pos="82000">
                <a:schemeClr val="bg1">
                  <a:lumMod val="95000"/>
                </a:schemeClr>
              </a:gs>
              <a:gs pos="100000">
                <a:schemeClr val="bg1">
                  <a:lumMod val="65000"/>
                </a:schemeClr>
              </a:gs>
            </a:gsLst>
            <a:lin ang="5400000" scaled="0"/>
          </a:gradFill>
        </p:spPr>
        <p:txBody>
          <a:bodyPr vert="horz" lIns="36000" tIns="0" rIns="0" bIns="0" rtlCol="0" anchor="ctr"/>
          <a:lstStyle>
            <a:lvl1pPr algn="l">
              <a:defRPr sz="1200">
                <a:solidFill>
                  <a:schemeClr val="tx1">
                    <a:lumMod val="75000"/>
                    <a:lumOff val="25000"/>
                  </a:schemeClr>
                </a:solidFill>
                <a:latin typeface="+mj-lt"/>
              </a:defRPr>
            </a:lvl1pPr>
          </a:lstStyle>
          <a:p>
            <a:r>
              <a:rPr lang="en-US"/>
              <a:t>Add a footer</a:t>
            </a:r>
            <a:endParaRPr lang="en-US" dirty="0"/>
          </a:p>
        </p:txBody>
      </p:sp>
      <p:sp>
        <p:nvSpPr>
          <p:cNvPr id="6" name="Slide Number Placeholder 5">
            <a:extLst>
              <a:ext uri="{FF2B5EF4-FFF2-40B4-BE49-F238E27FC236}">
                <a16:creationId xmlns:a16="http://schemas.microsoft.com/office/drawing/2014/main" id="{D245D258-5720-4517-B8DE-EB5AA5C4FAE1}"/>
              </a:ext>
            </a:extLst>
          </p:cNvPr>
          <p:cNvSpPr>
            <a:spLocks noGrp="1"/>
          </p:cNvSpPr>
          <p:nvPr>
            <p:ph type="sldNum" sz="quarter" idx="4"/>
          </p:nvPr>
        </p:nvSpPr>
        <p:spPr>
          <a:xfrm>
            <a:off x="11594400" y="6678000"/>
            <a:ext cx="597600" cy="144000"/>
          </a:xfrm>
          <a:prstGeom prst="rect">
            <a:avLst/>
          </a:prstGeom>
          <a:gradFill>
            <a:gsLst>
              <a:gs pos="0">
                <a:schemeClr val="accent2">
                  <a:lumMod val="75000"/>
                  <a:shade val="30000"/>
                  <a:satMod val="115000"/>
                </a:schemeClr>
              </a:gs>
              <a:gs pos="47000">
                <a:schemeClr val="accent2">
                  <a:lumMod val="75000"/>
                  <a:shade val="67500"/>
                  <a:satMod val="115000"/>
                </a:schemeClr>
              </a:gs>
              <a:gs pos="100000">
                <a:schemeClr val="accent1"/>
              </a:gs>
            </a:gsLst>
            <a:lin ang="10800000" scaled="0"/>
          </a:gradFill>
        </p:spPr>
        <p:txBody>
          <a:bodyPr vert="horz" lIns="0" tIns="0" rIns="72000" bIns="0" rtlCol="0" anchor="ctr"/>
          <a:lstStyle>
            <a:lvl1pPr algn="r">
              <a:defRPr sz="1200">
                <a:solidFill>
                  <a:schemeClr val="bg1"/>
                </a:solidFill>
                <a:latin typeface="+mj-lt"/>
              </a:defRPr>
            </a:lvl1pPr>
          </a:lstStyle>
          <a:p>
            <a:fld id="{058DB212-BFA2-403F-85EF-DFD3FF6D973A}" type="slidenum">
              <a:rPr lang="en-US" smtClean="0"/>
              <a:pPr/>
              <a:t>‹#›</a:t>
            </a:fld>
            <a:endParaRPr lang="en-US" dirty="0"/>
          </a:p>
        </p:txBody>
      </p:sp>
    </p:spTree>
    <p:extLst>
      <p:ext uri="{BB962C8B-B14F-4D97-AF65-F5344CB8AC3E}">
        <p14:creationId xmlns:p14="http://schemas.microsoft.com/office/powerpoint/2010/main" val="3117711249"/>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8" r:id="rId3"/>
    <p:sldLayoutId id="2147483663" r:id="rId4"/>
    <p:sldLayoutId id="2147483656" r:id="rId5"/>
    <p:sldLayoutId id="2147483660" r:id="rId6"/>
    <p:sldLayoutId id="2147483661" r:id="rId7"/>
    <p:sldLayoutId id="2147483664" r:id="rId8"/>
    <p:sldLayoutId id="2147483650" r:id="rId9"/>
    <p:sldLayoutId id="2147483652" r:id="rId10"/>
    <p:sldLayoutId id="2147483654" r:id="rId11"/>
    <p:sldLayoutId id="2147483655" r:id="rId12"/>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3525" indent="-263525"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j-lt"/>
          <a:ea typeface="+mn-ea"/>
          <a:cs typeface="+mn-cs"/>
        </a:defRPr>
      </a:lvl1pPr>
      <a:lvl2pPr marL="536575" indent="-27305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j-lt"/>
          <a:ea typeface="+mn-ea"/>
          <a:cs typeface="+mn-cs"/>
        </a:defRPr>
      </a:lvl2pPr>
      <a:lvl3pPr marL="811213" indent="-274638"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3pPr>
      <a:lvl4pPr marL="1074738" indent="-263525"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4pPr>
      <a:lvl5pPr marL="1347788" indent="-27305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jpg"/><Relationship Id="rId1" Type="http://schemas.openxmlformats.org/officeDocument/2006/relationships/slideLayout" Target="../slideLayouts/slideLayout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jpg"/><Relationship Id="rId1" Type="http://schemas.openxmlformats.org/officeDocument/2006/relationships/slideLayout" Target="../slideLayouts/slideLayout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jpg"/><Relationship Id="rId1" Type="http://schemas.openxmlformats.org/officeDocument/2006/relationships/slideLayout" Target="../slideLayouts/slideLayout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jpg"/><Relationship Id="rId1" Type="http://schemas.openxmlformats.org/officeDocument/2006/relationships/slideLayout" Target="../slideLayouts/slideLayout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jpg"/><Relationship Id="rId1" Type="http://schemas.openxmlformats.org/officeDocument/2006/relationships/slideLayout" Target="../slideLayouts/slideLayout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p:txBody>
          <a:bodyPr/>
          <a:lstStyle/>
          <a:p>
            <a:pPr algn="ctr"/>
            <a:r>
              <a:rPr lang="en-US" dirty="0"/>
              <a:t>Trendspotting on Spotify</a:t>
            </a:r>
          </a:p>
        </p:txBody>
      </p:sp>
      <p:sp>
        <p:nvSpPr>
          <p:cNvPr id="5" name="Subtitle 4">
            <a:extLst>
              <a:ext uri="{FF2B5EF4-FFF2-40B4-BE49-F238E27FC236}">
                <a16:creationId xmlns:a16="http://schemas.microsoft.com/office/drawing/2014/main" id="{1FF39718-6251-4A5A-AAC7-767229317836}"/>
              </a:ext>
            </a:extLst>
          </p:cNvPr>
          <p:cNvSpPr>
            <a:spLocks noGrp="1"/>
          </p:cNvSpPr>
          <p:nvPr>
            <p:ph type="subTitle" idx="1"/>
          </p:nvPr>
        </p:nvSpPr>
        <p:spPr/>
        <p:txBody>
          <a:bodyPr/>
          <a:lstStyle/>
          <a:p>
            <a:pPr algn="ctr"/>
            <a:r>
              <a:rPr lang="en-US" noProof="1"/>
              <a:t>A look into what what generates success on Spotify</a:t>
            </a:r>
          </a:p>
        </p:txBody>
      </p:sp>
      <p:cxnSp>
        <p:nvCxnSpPr>
          <p:cNvPr id="22" name="Straight Connector 21">
            <a:extLst>
              <a:ext uri="{FF2B5EF4-FFF2-40B4-BE49-F238E27FC236}">
                <a16:creationId xmlns:a16="http://schemas.microsoft.com/office/drawing/2014/main" id="{1B17638D-56AE-48AD-96C8-EE46229C744C}"/>
              </a:ext>
              <a:ext uri="{C183D7F6-B498-43B3-948B-1728B52AA6E4}">
                <adec:decorative xmlns:adec="http://schemas.microsoft.com/office/drawing/2017/decorative" val="1"/>
              </a:ext>
            </a:extLst>
          </p:cNvPr>
          <p:cNvCxnSpPr>
            <a:cxnSpLocks/>
          </p:cNvCxnSpPr>
          <p:nvPr/>
        </p:nvCxnSpPr>
        <p:spPr>
          <a:xfrm>
            <a:off x="7804352" y="0"/>
            <a:ext cx="0" cy="6783355"/>
          </a:xfrm>
          <a:prstGeom prst="line">
            <a:avLst/>
          </a:prstGeom>
          <a:ln w="63500" cap="rnd">
            <a:solidFill>
              <a:schemeClr val="accent4"/>
            </a:solidFill>
          </a:ln>
        </p:spPr>
        <p:style>
          <a:lnRef idx="1">
            <a:schemeClr val="accent1"/>
          </a:lnRef>
          <a:fillRef idx="0">
            <a:schemeClr val="accent1"/>
          </a:fillRef>
          <a:effectRef idx="0">
            <a:schemeClr val="accent1"/>
          </a:effectRef>
          <a:fontRef idx="minor">
            <a:schemeClr val="tx1"/>
          </a:fontRef>
        </p:style>
      </p:cxnSp>
      <p:pic>
        <p:nvPicPr>
          <p:cNvPr id="1026" name="Picture 2" descr="Image result for spotify&quot;">
            <a:extLst>
              <a:ext uri="{FF2B5EF4-FFF2-40B4-BE49-F238E27FC236}">
                <a16:creationId xmlns:a16="http://schemas.microsoft.com/office/drawing/2014/main" id="{F9779A41-4253-455A-87AE-9CB3907456A2}"/>
              </a:ext>
            </a:extLst>
          </p:cNvPr>
          <p:cNvPicPr>
            <a:picLocks noGrp="1" noChangeAspect="1" noChangeArrowheads="1"/>
          </p:cNvPicPr>
          <p:nvPr>
            <p:ph type="pic" sz="quarter" idx="10"/>
          </p:nvPr>
        </p:nvPicPr>
        <p:blipFill>
          <a:blip r:embed="rId2">
            <a:extLst>
              <a:ext uri="{28A0092B-C50C-407E-A947-70E740481C1C}">
                <a14:useLocalDpi xmlns:a14="http://schemas.microsoft.com/office/drawing/2010/main" val="0"/>
              </a:ext>
            </a:extLst>
          </a:blip>
          <a:srcRect l="10984" r="10984"/>
          <a:stretch>
            <a:fillRect/>
          </a:stretch>
        </p:blipFill>
        <p:spPr bwMode="auto">
          <a:xfrm>
            <a:off x="-370" y="-1"/>
            <a:ext cx="7827992" cy="669127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7A506B6B-20C9-4791-A167-50FC0E82A456}"/>
              </a:ext>
            </a:extLst>
          </p:cNvPr>
          <p:cNvSpPr/>
          <p:nvPr/>
        </p:nvSpPr>
        <p:spPr>
          <a:xfrm>
            <a:off x="-370" y="6691279"/>
            <a:ext cx="12188561" cy="18415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473519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Question 2</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noProof="1"/>
              <a:t>Does duration of a song affect its position in a playlist? </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360000" y="1620000"/>
            <a:ext cx="6992936" cy="775565"/>
          </a:xfrm>
        </p:spPr>
        <p:txBody>
          <a:bodyPr/>
          <a:lstStyle/>
          <a:p>
            <a:pPr marL="0" indent="0">
              <a:buNone/>
            </a:pPr>
            <a:r>
              <a:rPr lang="en-US" noProof="1"/>
              <a:t>Do shorter songs typically have higher track positions? </a:t>
            </a:r>
          </a:p>
          <a:p>
            <a:pPr lvl="1"/>
            <a:endParaRPr lang="en-US" dirty="0"/>
          </a:p>
          <a:p>
            <a:pPr marL="606425" lvl="1" indent="-342900">
              <a:buFont typeface="+mj-lt"/>
              <a:buAutoNum type="arabicPeriod"/>
            </a:pPr>
            <a:endParaRPr lang="en-US" dirty="0"/>
          </a:p>
          <a:p>
            <a:endParaRPr lang="en-US" dirty="0"/>
          </a:p>
        </p:txBody>
      </p:sp>
      <p:sp>
        <p:nvSpPr>
          <p:cNvPr id="6" name="Rectangle 5">
            <a:extLst>
              <a:ext uri="{FF2B5EF4-FFF2-40B4-BE49-F238E27FC236}">
                <a16:creationId xmlns:a16="http://schemas.microsoft.com/office/drawing/2014/main" id="{F29E86F8-E6A6-4F75-BBFB-E30020E7484F}"/>
              </a:ext>
            </a:extLst>
          </p:cNvPr>
          <p:cNvSpPr/>
          <p:nvPr/>
        </p:nvSpPr>
        <p:spPr>
          <a:xfrm>
            <a:off x="9584852"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1</a:t>
            </a:r>
            <a:endParaRPr lang="en-US" sz="1200" dirty="0">
              <a:solidFill>
                <a:schemeClr val="bg1"/>
              </a:solidFill>
            </a:endParaRPr>
          </a:p>
        </p:txBody>
      </p:sp>
      <p:sp>
        <p:nvSpPr>
          <p:cNvPr id="13" name="Rectangle 12">
            <a:extLst>
              <a:ext uri="{FF2B5EF4-FFF2-40B4-BE49-F238E27FC236}">
                <a16:creationId xmlns:a16="http://schemas.microsoft.com/office/drawing/2014/main" id="{C79A7DEF-3806-4A57-B3C4-7FC8ACF595B1}"/>
              </a:ext>
            </a:extLst>
          </p:cNvPr>
          <p:cNvSpPr/>
          <p:nvPr/>
        </p:nvSpPr>
        <p:spPr>
          <a:xfrm>
            <a:off x="11514137"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2</a:t>
            </a:r>
            <a:endParaRPr lang="en-US" sz="1200" dirty="0">
              <a:solidFill>
                <a:schemeClr val="bg1"/>
              </a:solidFill>
            </a:endParaRPr>
          </a:p>
        </p:txBody>
      </p:sp>
      <p:sp>
        <p:nvSpPr>
          <p:cNvPr id="15" name="Rectangle 14">
            <a:extLst>
              <a:ext uri="{FF2B5EF4-FFF2-40B4-BE49-F238E27FC236}">
                <a16:creationId xmlns:a16="http://schemas.microsoft.com/office/drawing/2014/main" id="{17F05EBD-50EA-48CB-9AE6-40CD5930A311}"/>
              </a:ext>
            </a:extLst>
          </p:cNvPr>
          <p:cNvSpPr/>
          <p:nvPr/>
        </p:nvSpPr>
        <p:spPr>
          <a:xfrm>
            <a:off x="9584852"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3</a:t>
            </a:r>
            <a:endParaRPr lang="en-US" sz="1200" dirty="0">
              <a:solidFill>
                <a:schemeClr val="bg1"/>
              </a:solidFill>
            </a:endParaRPr>
          </a:p>
        </p:txBody>
      </p:sp>
      <p:sp>
        <p:nvSpPr>
          <p:cNvPr id="17" name="Rectangle 16">
            <a:extLst>
              <a:ext uri="{FF2B5EF4-FFF2-40B4-BE49-F238E27FC236}">
                <a16:creationId xmlns:a16="http://schemas.microsoft.com/office/drawing/2014/main" id="{B72B525E-A13B-417B-B649-7936E2328174}"/>
              </a:ext>
            </a:extLst>
          </p:cNvPr>
          <p:cNvSpPr/>
          <p:nvPr/>
        </p:nvSpPr>
        <p:spPr>
          <a:xfrm>
            <a:off x="11514137"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4</a:t>
            </a:r>
            <a:endParaRPr lang="en-US" sz="1200" dirty="0">
              <a:solidFill>
                <a:schemeClr val="bg1"/>
              </a:solidFill>
            </a:endParaRPr>
          </a:p>
        </p:txBody>
      </p:sp>
      <p:sp>
        <p:nvSpPr>
          <p:cNvPr id="19" name="Rectangle 18">
            <a:extLst>
              <a:ext uri="{FF2B5EF4-FFF2-40B4-BE49-F238E27FC236}">
                <a16:creationId xmlns:a16="http://schemas.microsoft.com/office/drawing/2014/main" id="{0BEBEB84-4475-45FD-9B79-0C76D2710B47}"/>
              </a:ext>
            </a:extLst>
          </p:cNvPr>
          <p:cNvSpPr/>
          <p:nvPr/>
        </p:nvSpPr>
        <p:spPr>
          <a:xfrm>
            <a:off x="9584852"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5</a:t>
            </a:r>
            <a:endParaRPr lang="en-US" sz="1200" dirty="0">
              <a:solidFill>
                <a:schemeClr val="bg1"/>
              </a:solidFill>
            </a:endParaRPr>
          </a:p>
        </p:txBody>
      </p:sp>
      <p:sp>
        <p:nvSpPr>
          <p:cNvPr id="21" name="Rectangle 20">
            <a:extLst>
              <a:ext uri="{FF2B5EF4-FFF2-40B4-BE49-F238E27FC236}">
                <a16:creationId xmlns:a16="http://schemas.microsoft.com/office/drawing/2014/main" id="{F7B2D47A-4B32-4F2E-8760-D6361CF0059C}"/>
              </a:ext>
            </a:extLst>
          </p:cNvPr>
          <p:cNvSpPr/>
          <p:nvPr/>
        </p:nvSpPr>
        <p:spPr>
          <a:xfrm>
            <a:off x="11514137"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6</a:t>
            </a:r>
            <a:endParaRPr lang="en-US" sz="1200" dirty="0">
              <a:solidFill>
                <a:schemeClr val="bg1"/>
              </a:solidFill>
            </a:endParaRP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t>10</a:t>
            </a:fld>
            <a:endParaRPr lang="en-US" dirty="0"/>
          </a:p>
        </p:txBody>
      </p:sp>
      <p:sp>
        <p:nvSpPr>
          <p:cNvPr id="18" name="Rectangle 17">
            <a:extLst>
              <a:ext uri="{FF2B5EF4-FFF2-40B4-BE49-F238E27FC236}">
                <a16:creationId xmlns:a16="http://schemas.microsoft.com/office/drawing/2014/main" id="{FE975626-7725-4EAC-A436-4BAECED30415}"/>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10" name="Picture Placeholder 9" descr="A person wearing a hat&#10;&#10;Description automatically generated">
            <a:extLst>
              <a:ext uri="{FF2B5EF4-FFF2-40B4-BE49-F238E27FC236}">
                <a16:creationId xmlns:a16="http://schemas.microsoft.com/office/drawing/2014/main" id="{A25B781F-E671-4048-9BE4-43708D6A1C96}"/>
              </a:ext>
            </a:extLst>
          </p:cNvPr>
          <p:cNvPicPr>
            <a:picLocks noGrp="1" noChangeAspect="1"/>
          </p:cNvPicPr>
          <p:nvPr>
            <p:ph type="pic" sz="quarter" idx="19"/>
          </p:nvPr>
        </p:nvPicPr>
        <p:blipFill>
          <a:blip r:embed="rId2"/>
          <a:srcRect t="488" b="488"/>
          <a:stretch>
            <a:fillRect/>
          </a:stretch>
        </p:blipFill>
        <p:spPr/>
      </p:pic>
      <p:pic>
        <p:nvPicPr>
          <p:cNvPr id="16" name="Picture Placeholder 15" descr="A person wearing a helmet&#10;&#10;Description automatically generated">
            <a:extLst>
              <a:ext uri="{FF2B5EF4-FFF2-40B4-BE49-F238E27FC236}">
                <a16:creationId xmlns:a16="http://schemas.microsoft.com/office/drawing/2014/main" id="{6CAF895B-C72A-4D7B-B1E4-D6C44D1BE964}"/>
              </a:ext>
            </a:extLst>
          </p:cNvPr>
          <p:cNvPicPr>
            <a:picLocks noGrp="1" noChangeAspect="1"/>
          </p:cNvPicPr>
          <p:nvPr>
            <p:ph type="pic" sz="quarter" idx="20"/>
          </p:nvPr>
        </p:nvPicPr>
        <p:blipFill>
          <a:blip r:embed="rId3"/>
          <a:srcRect/>
          <a:stretch>
            <a:fillRect/>
          </a:stretch>
        </p:blipFill>
        <p:spPr/>
      </p:pic>
      <p:pic>
        <p:nvPicPr>
          <p:cNvPr id="24" name="Picture Placeholder 23" descr="A group of people posing for the camera&#10;&#10;Description automatically generated">
            <a:extLst>
              <a:ext uri="{FF2B5EF4-FFF2-40B4-BE49-F238E27FC236}">
                <a16:creationId xmlns:a16="http://schemas.microsoft.com/office/drawing/2014/main" id="{5BFF211B-AD2B-4115-84CE-4E3CFBAFAD5C}"/>
              </a:ext>
            </a:extLst>
          </p:cNvPr>
          <p:cNvPicPr>
            <a:picLocks noGrp="1" noChangeAspect="1"/>
          </p:cNvPicPr>
          <p:nvPr>
            <p:ph type="pic" sz="quarter" idx="17"/>
          </p:nvPr>
        </p:nvPicPr>
        <p:blipFill>
          <a:blip r:embed="rId4"/>
          <a:srcRect l="16684" r="16684"/>
          <a:stretch>
            <a:fillRect/>
          </a:stretch>
        </p:blipFill>
        <p:spPr/>
      </p:pic>
      <p:pic>
        <p:nvPicPr>
          <p:cNvPr id="30" name="Picture Placeholder 29" descr="A close up of a person&#10;&#10;Description automatically generated">
            <a:extLst>
              <a:ext uri="{FF2B5EF4-FFF2-40B4-BE49-F238E27FC236}">
                <a16:creationId xmlns:a16="http://schemas.microsoft.com/office/drawing/2014/main" id="{456A93FF-2A7C-4DA0-82C6-C8CA56A86F53}"/>
              </a:ext>
            </a:extLst>
          </p:cNvPr>
          <p:cNvPicPr>
            <a:picLocks noGrp="1" noChangeAspect="1"/>
          </p:cNvPicPr>
          <p:nvPr>
            <p:ph type="pic" sz="quarter" idx="18"/>
          </p:nvPr>
        </p:nvPicPr>
        <p:blipFill>
          <a:blip r:embed="rId5"/>
          <a:srcRect l="208" r="208"/>
          <a:stretch>
            <a:fillRect/>
          </a:stretch>
        </p:blipFill>
        <p:spPr/>
      </p:pic>
      <p:pic>
        <p:nvPicPr>
          <p:cNvPr id="35" name="Picture Placeholder 34" descr="A group of people posing for a photo&#10;&#10;Description automatically generated">
            <a:extLst>
              <a:ext uri="{FF2B5EF4-FFF2-40B4-BE49-F238E27FC236}">
                <a16:creationId xmlns:a16="http://schemas.microsoft.com/office/drawing/2014/main" id="{8723E221-C568-475F-AC9A-9B06AF319606}"/>
              </a:ext>
            </a:extLst>
          </p:cNvPr>
          <p:cNvPicPr>
            <a:picLocks noGrp="1" noChangeAspect="1"/>
          </p:cNvPicPr>
          <p:nvPr>
            <p:ph type="pic" sz="quarter" idx="13"/>
          </p:nvPr>
        </p:nvPicPr>
        <p:blipFill>
          <a:blip r:embed="rId6"/>
          <a:srcRect/>
          <a:stretch>
            <a:fillRect/>
          </a:stretch>
        </p:blipFill>
        <p:spPr/>
      </p:pic>
      <p:pic>
        <p:nvPicPr>
          <p:cNvPr id="40" name="Picture Placeholder 39" descr="A person wearing a suit and tie&#10;&#10;Description automatically generated">
            <a:extLst>
              <a:ext uri="{FF2B5EF4-FFF2-40B4-BE49-F238E27FC236}">
                <a16:creationId xmlns:a16="http://schemas.microsoft.com/office/drawing/2014/main" id="{A295DC7A-35D5-4330-949E-EC19C6239F28}"/>
              </a:ext>
            </a:extLst>
          </p:cNvPr>
          <p:cNvPicPr>
            <a:picLocks noGrp="1" noChangeAspect="1"/>
          </p:cNvPicPr>
          <p:nvPr>
            <p:ph type="pic" sz="quarter" idx="16"/>
          </p:nvPr>
        </p:nvPicPr>
        <p:blipFill>
          <a:blip r:embed="rId7"/>
          <a:srcRect/>
          <a:stretch>
            <a:fillRect/>
          </a:stretch>
        </p:blipFill>
        <p:spPr/>
      </p:pic>
    </p:spTree>
    <p:extLst>
      <p:ext uri="{BB962C8B-B14F-4D97-AF65-F5344CB8AC3E}">
        <p14:creationId xmlns:p14="http://schemas.microsoft.com/office/powerpoint/2010/main" val="526090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357680" y="117476"/>
            <a:ext cx="11473200" cy="540000"/>
          </a:xfrm>
        </p:spPr>
        <p:txBody>
          <a:bodyPr/>
          <a:lstStyle/>
          <a:p>
            <a:pPr algn="ctr"/>
            <a:r>
              <a:rPr lang="en-US" dirty="0"/>
              <a:t>Duration vs Track Position</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11</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9" name="Picture 8" descr="A screenshot of a cell phone&#10;&#10;Description automatically generated">
            <a:extLst>
              <a:ext uri="{FF2B5EF4-FFF2-40B4-BE49-F238E27FC236}">
                <a16:creationId xmlns:a16="http://schemas.microsoft.com/office/drawing/2014/main" id="{1EAFFCE7-3A1F-4C0F-BCD9-211388FB24EE}"/>
              </a:ext>
            </a:extLst>
          </p:cNvPr>
          <p:cNvPicPr>
            <a:picLocks noChangeAspect="1"/>
          </p:cNvPicPr>
          <p:nvPr/>
        </p:nvPicPr>
        <p:blipFill>
          <a:blip r:embed="rId2"/>
          <a:stretch>
            <a:fillRect/>
          </a:stretch>
        </p:blipFill>
        <p:spPr>
          <a:xfrm>
            <a:off x="3482221" y="710327"/>
            <a:ext cx="5224117" cy="5437346"/>
          </a:xfrm>
          <a:prstGeom prst="rect">
            <a:avLst/>
          </a:prstGeom>
        </p:spPr>
      </p:pic>
    </p:spTree>
    <p:extLst>
      <p:ext uri="{BB962C8B-B14F-4D97-AF65-F5344CB8AC3E}">
        <p14:creationId xmlns:p14="http://schemas.microsoft.com/office/powerpoint/2010/main" val="1146682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Question 3</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a:xfrm>
            <a:off x="360363" y="1079999"/>
            <a:ext cx="6992937" cy="1191129"/>
          </a:xfrm>
        </p:spPr>
        <p:txBody>
          <a:bodyPr/>
          <a:lstStyle/>
          <a:p>
            <a:r>
              <a:rPr lang="en-US" noProof="1"/>
              <a:t>How are popular songs trending in terms of their valence. Is there any correlation between the speechiness and the valence of a song? </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489649" y="2063344"/>
            <a:ext cx="6992936" cy="2650066"/>
          </a:xfrm>
        </p:spPr>
        <p:txBody>
          <a:bodyPr/>
          <a:lstStyle/>
          <a:p>
            <a:r>
              <a:rPr lang="en-US" dirty="0"/>
              <a:t>How do songs that sound more positive (e.g. happy, cheerful, euphoric), do vs songs that sound more negative (e.g. sad, depressed, angry)?</a:t>
            </a:r>
          </a:p>
          <a:p>
            <a:r>
              <a:rPr lang="en-US" dirty="0"/>
              <a:t>Does </a:t>
            </a:r>
            <a:r>
              <a:rPr lang="en-US" dirty="0" err="1"/>
              <a:t>specechiness</a:t>
            </a:r>
            <a:r>
              <a:rPr lang="en-US" dirty="0"/>
              <a:t> trend more positively or negatively?</a:t>
            </a:r>
          </a:p>
          <a:p>
            <a:pPr marL="606425" lvl="1" indent="-342900">
              <a:buFont typeface="+mj-lt"/>
              <a:buAutoNum type="arabicPeriod"/>
            </a:pPr>
            <a:endParaRPr lang="en-US" dirty="0"/>
          </a:p>
          <a:p>
            <a:endParaRPr lang="en-US" dirty="0"/>
          </a:p>
        </p:txBody>
      </p:sp>
      <p:sp>
        <p:nvSpPr>
          <p:cNvPr id="6" name="Rectangle 5">
            <a:extLst>
              <a:ext uri="{FF2B5EF4-FFF2-40B4-BE49-F238E27FC236}">
                <a16:creationId xmlns:a16="http://schemas.microsoft.com/office/drawing/2014/main" id="{F29E86F8-E6A6-4F75-BBFB-E30020E7484F}"/>
              </a:ext>
            </a:extLst>
          </p:cNvPr>
          <p:cNvSpPr/>
          <p:nvPr/>
        </p:nvSpPr>
        <p:spPr>
          <a:xfrm>
            <a:off x="9584852"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1</a:t>
            </a:r>
            <a:endParaRPr lang="en-US" sz="1200" dirty="0">
              <a:solidFill>
                <a:schemeClr val="bg1"/>
              </a:solidFill>
            </a:endParaRPr>
          </a:p>
        </p:txBody>
      </p:sp>
      <p:sp>
        <p:nvSpPr>
          <p:cNvPr id="13" name="Rectangle 12">
            <a:extLst>
              <a:ext uri="{FF2B5EF4-FFF2-40B4-BE49-F238E27FC236}">
                <a16:creationId xmlns:a16="http://schemas.microsoft.com/office/drawing/2014/main" id="{C79A7DEF-3806-4A57-B3C4-7FC8ACF595B1}"/>
              </a:ext>
            </a:extLst>
          </p:cNvPr>
          <p:cNvSpPr/>
          <p:nvPr/>
        </p:nvSpPr>
        <p:spPr>
          <a:xfrm>
            <a:off x="11514137"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2</a:t>
            </a:r>
            <a:endParaRPr lang="en-US" sz="1200" dirty="0">
              <a:solidFill>
                <a:schemeClr val="bg1"/>
              </a:solidFill>
            </a:endParaRPr>
          </a:p>
        </p:txBody>
      </p:sp>
      <p:sp>
        <p:nvSpPr>
          <p:cNvPr id="15" name="Rectangle 14">
            <a:extLst>
              <a:ext uri="{FF2B5EF4-FFF2-40B4-BE49-F238E27FC236}">
                <a16:creationId xmlns:a16="http://schemas.microsoft.com/office/drawing/2014/main" id="{17F05EBD-50EA-48CB-9AE6-40CD5930A311}"/>
              </a:ext>
            </a:extLst>
          </p:cNvPr>
          <p:cNvSpPr/>
          <p:nvPr/>
        </p:nvSpPr>
        <p:spPr>
          <a:xfrm>
            <a:off x="9584852"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3</a:t>
            </a:r>
            <a:endParaRPr lang="en-US" sz="1200" dirty="0">
              <a:solidFill>
                <a:schemeClr val="bg1"/>
              </a:solidFill>
            </a:endParaRPr>
          </a:p>
        </p:txBody>
      </p:sp>
      <p:sp>
        <p:nvSpPr>
          <p:cNvPr id="17" name="Rectangle 16">
            <a:extLst>
              <a:ext uri="{FF2B5EF4-FFF2-40B4-BE49-F238E27FC236}">
                <a16:creationId xmlns:a16="http://schemas.microsoft.com/office/drawing/2014/main" id="{B72B525E-A13B-417B-B649-7936E2328174}"/>
              </a:ext>
            </a:extLst>
          </p:cNvPr>
          <p:cNvSpPr/>
          <p:nvPr/>
        </p:nvSpPr>
        <p:spPr>
          <a:xfrm>
            <a:off x="11514137"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4</a:t>
            </a:r>
            <a:endParaRPr lang="en-US" sz="1200" dirty="0">
              <a:solidFill>
                <a:schemeClr val="bg1"/>
              </a:solidFill>
            </a:endParaRPr>
          </a:p>
        </p:txBody>
      </p:sp>
      <p:sp>
        <p:nvSpPr>
          <p:cNvPr id="19" name="Rectangle 18">
            <a:extLst>
              <a:ext uri="{FF2B5EF4-FFF2-40B4-BE49-F238E27FC236}">
                <a16:creationId xmlns:a16="http://schemas.microsoft.com/office/drawing/2014/main" id="{0BEBEB84-4475-45FD-9B79-0C76D2710B47}"/>
              </a:ext>
            </a:extLst>
          </p:cNvPr>
          <p:cNvSpPr/>
          <p:nvPr/>
        </p:nvSpPr>
        <p:spPr>
          <a:xfrm>
            <a:off x="9584852"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5</a:t>
            </a:r>
            <a:endParaRPr lang="en-US" sz="1200" dirty="0">
              <a:solidFill>
                <a:schemeClr val="bg1"/>
              </a:solidFill>
            </a:endParaRPr>
          </a:p>
        </p:txBody>
      </p:sp>
      <p:sp>
        <p:nvSpPr>
          <p:cNvPr id="21" name="Rectangle 20">
            <a:extLst>
              <a:ext uri="{FF2B5EF4-FFF2-40B4-BE49-F238E27FC236}">
                <a16:creationId xmlns:a16="http://schemas.microsoft.com/office/drawing/2014/main" id="{F7B2D47A-4B32-4F2E-8760-D6361CF0059C}"/>
              </a:ext>
            </a:extLst>
          </p:cNvPr>
          <p:cNvSpPr/>
          <p:nvPr/>
        </p:nvSpPr>
        <p:spPr>
          <a:xfrm>
            <a:off x="11514137"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6</a:t>
            </a:r>
            <a:endParaRPr lang="en-US" sz="1200" dirty="0">
              <a:solidFill>
                <a:schemeClr val="bg1"/>
              </a:solidFill>
            </a:endParaRP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t>12</a:t>
            </a:fld>
            <a:endParaRPr lang="en-US" dirty="0"/>
          </a:p>
        </p:txBody>
      </p:sp>
      <p:sp>
        <p:nvSpPr>
          <p:cNvPr id="18" name="Rectangle 17">
            <a:extLst>
              <a:ext uri="{FF2B5EF4-FFF2-40B4-BE49-F238E27FC236}">
                <a16:creationId xmlns:a16="http://schemas.microsoft.com/office/drawing/2014/main" id="{FE975626-7725-4EAC-A436-4BAECED30415}"/>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10" name="Picture Placeholder 9" descr="A person wearing a hat&#10;&#10;Description automatically generated">
            <a:extLst>
              <a:ext uri="{FF2B5EF4-FFF2-40B4-BE49-F238E27FC236}">
                <a16:creationId xmlns:a16="http://schemas.microsoft.com/office/drawing/2014/main" id="{A25B781F-E671-4048-9BE4-43708D6A1C96}"/>
              </a:ext>
            </a:extLst>
          </p:cNvPr>
          <p:cNvPicPr>
            <a:picLocks noGrp="1" noChangeAspect="1"/>
          </p:cNvPicPr>
          <p:nvPr>
            <p:ph type="pic" sz="quarter" idx="19"/>
          </p:nvPr>
        </p:nvPicPr>
        <p:blipFill>
          <a:blip r:embed="rId2"/>
          <a:srcRect t="488" b="488"/>
          <a:stretch>
            <a:fillRect/>
          </a:stretch>
        </p:blipFill>
        <p:spPr/>
      </p:pic>
      <p:pic>
        <p:nvPicPr>
          <p:cNvPr id="16" name="Picture Placeholder 15" descr="A person wearing a helmet&#10;&#10;Description automatically generated">
            <a:extLst>
              <a:ext uri="{FF2B5EF4-FFF2-40B4-BE49-F238E27FC236}">
                <a16:creationId xmlns:a16="http://schemas.microsoft.com/office/drawing/2014/main" id="{6CAF895B-C72A-4D7B-B1E4-D6C44D1BE964}"/>
              </a:ext>
            </a:extLst>
          </p:cNvPr>
          <p:cNvPicPr>
            <a:picLocks noGrp="1" noChangeAspect="1"/>
          </p:cNvPicPr>
          <p:nvPr>
            <p:ph type="pic" sz="quarter" idx="20"/>
          </p:nvPr>
        </p:nvPicPr>
        <p:blipFill>
          <a:blip r:embed="rId3"/>
          <a:srcRect/>
          <a:stretch>
            <a:fillRect/>
          </a:stretch>
        </p:blipFill>
        <p:spPr/>
      </p:pic>
      <p:pic>
        <p:nvPicPr>
          <p:cNvPr id="24" name="Picture Placeholder 23" descr="A group of people posing for the camera&#10;&#10;Description automatically generated">
            <a:extLst>
              <a:ext uri="{FF2B5EF4-FFF2-40B4-BE49-F238E27FC236}">
                <a16:creationId xmlns:a16="http://schemas.microsoft.com/office/drawing/2014/main" id="{5BFF211B-AD2B-4115-84CE-4E3CFBAFAD5C}"/>
              </a:ext>
            </a:extLst>
          </p:cNvPr>
          <p:cNvPicPr>
            <a:picLocks noGrp="1" noChangeAspect="1"/>
          </p:cNvPicPr>
          <p:nvPr>
            <p:ph type="pic" sz="quarter" idx="17"/>
          </p:nvPr>
        </p:nvPicPr>
        <p:blipFill>
          <a:blip r:embed="rId4"/>
          <a:srcRect l="16684" r="16684"/>
          <a:stretch>
            <a:fillRect/>
          </a:stretch>
        </p:blipFill>
        <p:spPr/>
      </p:pic>
      <p:pic>
        <p:nvPicPr>
          <p:cNvPr id="30" name="Picture Placeholder 29" descr="A close up of a person&#10;&#10;Description automatically generated">
            <a:extLst>
              <a:ext uri="{FF2B5EF4-FFF2-40B4-BE49-F238E27FC236}">
                <a16:creationId xmlns:a16="http://schemas.microsoft.com/office/drawing/2014/main" id="{456A93FF-2A7C-4DA0-82C6-C8CA56A86F53}"/>
              </a:ext>
            </a:extLst>
          </p:cNvPr>
          <p:cNvPicPr>
            <a:picLocks noGrp="1" noChangeAspect="1"/>
          </p:cNvPicPr>
          <p:nvPr>
            <p:ph type="pic" sz="quarter" idx="18"/>
          </p:nvPr>
        </p:nvPicPr>
        <p:blipFill>
          <a:blip r:embed="rId5"/>
          <a:srcRect l="208" r="208"/>
          <a:stretch>
            <a:fillRect/>
          </a:stretch>
        </p:blipFill>
        <p:spPr/>
      </p:pic>
      <p:pic>
        <p:nvPicPr>
          <p:cNvPr id="35" name="Picture Placeholder 34" descr="A group of people posing for a photo&#10;&#10;Description automatically generated">
            <a:extLst>
              <a:ext uri="{FF2B5EF4-FFF2-40B4-BE49-F238E27FC236}">
                <a16:creationId xmlns:a16="http://schemas.microsoft.com/office/drawing/2014/main" id="{8723E221-C568-475F-AC9A-9B06AF319606}"/>
              </a:ext>
            </a:extLst>
          </p:cNvPr>
          <p:cNvPicPr>
            <a:picLocks noGrp="1" noChangeAspect="1"/>
          </p:cNvPicPr>
          <p:nvPr>
            <p:ph type="pic" sz="quarter" idx="13"/>
          </p:nvPr>
        </p:nvPicPr>
        <p:blipFill>
          <a:blip r:embed="rId6"/>
          <a:srcRect/>
          <a:stretch>
            <a:fillRect/>
          </a:stretch>
        </p:blipFill>
        <p:spPr/>
      </p:pic>
      <p:pic>
        <p:nvPicPr>
          <p:cNvPr id="40" name="Picture Placeholder 39" descr="A person wearing a suit and tie&#10;&#10;Description automatically generated">
            <a:extLst>
              <a:ext uri="{FF2B5EF4-FFF2-40B4-BE49-F238E27FC236}">
                <a16:creationId xmlns:a16="http://schemas.microsoft.com/office/drawing/2014/main" id="{A295DC7A-35D5-4330-949E-EC19C6239F28}"/>
              </a:ext>
            </a:extLst>
          </p:cNvPr>
          <p:cNvPicPr>
            <a:picLocks noGrp="1" noChangeAspect="1"/>
          </p:cNvPicPr>
          <p:nvPr>
            <p:ph type="pic" sz="quarter" idx="16"/>
          </p:nvPr>
        </p:nvPicPr>
        <p:blipFill>
          <a:blip r:embed="rId7"/>
          <a:srcRect/>
          <a:stretch>
            <a:fillRect/>
          </a:stretch>
        </p:blipFill>
        <p:spPr/>
      </p:pic>
      <p:sp>
        <p:nvSpPr>
          <p:cNvPr id="20" name="Content Placeholder 3">
            <a:extLst>
              <a:ext uri="{FF2B5EF4-FFF2-40B4-BE49-F238E27FC236}">
                <a16:creationId xmlns:a16="http://schemas.microsoft.com/office/drawing/2014/main" id="{8D85C6C8-DD9A-45EA-9F11-6A6EAE07FAC4}"/>
              </a:ext>
            </a:extLst>
          </p:cNvPr>
          <p:cNvSpPr txBox="1">
            <a:spLocks/>
          </p:cNvSpPr>
          <p:nvPr/>
        </p:nvSpPr>
        <p:spPr>
          <a:xfrm>
            <a:off x="353161" y="3847934"/>
            <a:ext cx="6992936" cy="2650066"/>
          </a:xfrm>
          <a:prstGeom prst="rect">
            <a:avLst/>
          </a:prstGeom>
        </p:spPr>
        <p:txBody>
          <a:bodyPr vert="horz" lIns="0" tIns="0" rIns="0" bIns="0" rtlCol="0">
            <a:noAutofit/>
          </a:bodyPr>
          <a:lstStyle>
            <a:lvl1pPr marL="263525" indent="-263525"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j-lt"/>
                <a:ea typeface="+mn-ea"/>
                <a:cs typeface="+mn-cs"/>
              </a:defRPr>
            </a:lvl1pPr>
            <a:lvl2pPr marL="536575" indent="-27305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j-lt"/>
                <a:ea typeface="+mn-ea"/>
                <a:cs typeface="+mn-cs"/>
              </a:defRPr>
            </a:lvl2pPr>
            <a:lvl3pPr marL="811213" indent="-274638"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3pPr>
            <a:lvl4pPr marL="1074738" indent="-263525"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4pPr>
            <a:lvl5pPr marL="1347788" indent="-27305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400" b="1" dirty="0" err="1"/>
              <a:t>Speechiness</a:t>
            </a:r>
            <a:r>
              <a:rPr lang="en-US" sz="1400" dirty="0"/>
              <a:t>: </a:t>
            </a:r>
            <a:r>
              <a:rPr lang="en-US" sz="1400" i="1" dirty="0"/>
              <a:t>“</a:t>
            </a:r>
            <a:r>
              <a:rPr lang="en-US" sz="1400" i="1" dirty="0" err="1"/>
              <a:t>Speechiness</a:t>
            </a:r>
            <a:r>
              <a:rPr lang="en-US" sz="1400" i="1" dirty="0"/>
              <a:t> detects the presence of spoken words in a track”. If the </a:t>
            </a:r>
            <a:r>
              <a:rPr lang="en-US" sz="1400" i="1" dirty="0" err="1"/>
              <a:t>speechiness</a:t>
            </a:r>
            <a:r>
              <a:rPr lang="en-US" sz="1400" i="1" dirty="0"/>
              <a:t> of a song is above 0.66, it is probably made of spoken words, a score between 0.33 and 0.66 is a song that may contain both music and words, and a score below 0.33 means the song does not have any speech.</a:t>
            </a:r>
          </a:p>
          <a:p>
            <a:r>
              <a:rPr lang="en-US" sz="1400" b="1" dirty="0"/>
              <a:t>Valence</a:t>
            </a:r>
            <a:r>
              <a:rPr lang="en-US" sz="1400" dirty="0"/>
              <a:t>: </a:t>
            </a:r>
            <a:r>
              <a:rPr lang="en-US" sz="1400" i="1" dirty="0"/>
              <a:t>“A measure from 0.0 to 1.0 describing the musical positiveness conveyed by a track. Tracks with high valence sound more positive (e.g. happy, cheerful, euphoric), while tracks with low valence sound more negative (e.g. sad, depressed, angry)”.</a:t>
            </a:r>
            <a:endParaRPr lang="en-US" sz="1400" i="1" noProof="1"/>
          </a:p>
          <a:p>
            <a:pPr marL="606425" lvl="1" indent="-342900">
              <a:buFont typeface="+mj-lt"/>
              <a:buAutoNum type="arabicPeriod"/>
            </a:pPr>
            <a:endParaRPr lang="en-US" dirty="0"/>
          </a:p>
          <a:p>
            <a:endParaRPr lang="en-US" dirty="0"/>
          </a:p>
        </p:txBody>
      </p:sp>
    </p:spTree>
    <p:extLst>
      <p:ext uri="{BB962C8B-B14F-4D97-AF65-F5344CB8AC3E}">
        <p14:creationId xmlns:p14="http://schemas.microsoft.com/office/powerpoint/2010/main" val="3740210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357680" y="90000"/>
            <a:ext cx="11473200" cy="540000"/>
          </a:xfrm>
        </p:spPr>
        <p:txBody>
          <a:bodyPr/>
          <a:lstStyle/>
          <a:p>
            <a:pPr algn="ctr"/>
            <a:r>
              <a:rPr lang="en-US" dirty="0"/>
              <a:t>Valence Trends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874520" y="5044440"/>
            <a:ext cx="8717279" cy="1453560"/>
          </a:xfrm>
        </p:spPr>
        <p:txBody>
          <a:bodyPr/>
          <a:lstStyle/>
          <a:p>
            <a:r>
              <a:rPr lang="en-US" noProof="1"/>
              <a:t>Valence Trends differently depending on the genre</a:t>
            </a:r>
          </a:p>
          <a:p>
            <a:pPr lvl="1"/>
            <a:r>
              <a:rPr lang="en-US" noProof="1"/>
              <a:t>Some genres have a higher average valence than others </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13</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5" name="Picture 4">
            <a:extLst>
              <a:ext uri="{FF2B5EF4-FFF2-40B4-BE49-F238E27FC236}">
                <a16:creationId xmlns:a16="http://schemas.microsoft.com/office/drawing/2014/main" id="{F5D76621-3380-4A3A-82B3-D5548F3BBAD7}"/>
              </a:ext>
            </a:extLst>
          </p:cNvPr>
          <p:cNvPicPr>
            <a:picLocks noChangeAspect="1"/>
          </p:cNvPicPr>
          <p:nvPr/>
        </p:nvPicPr>
        <p:blipFill>
          <a:blip r:embed="rId2"/>
          <a:stretch>
            <a:fillRect/>
          </a:stretch>
        </p:blipFill>
        <p:spPr>
          <a:xfrm>
            <a:off x="0" y="1255341"/>
            <a:ext cx="6009247" cy="3150597"/>
          </a:xfrm>
          <a:prstGeom prst="rect">
            <a:avLst/>
          </a:prstGeom>
        </p:spPr>
      </p:pic>
      <p:pic>
        <p:nvPicPr>
          <p:cNvPr id="7" name="Picture 6">
            <a:extLst>
              <a:ext uri="{FF2B5EF4-FFF2-40B4-BE49-F238E27FC236}">
                <a16:creationId xmlns:a16="http://schemas.microsoft.com/office/drawing/2014/main" id="{29579388-386D-44B1-94B8-6F4AA37A5C4B}"/>
              </a:ext>
            </a:extLst>
          </p:cNvPr>
          <p:cNvPicPr>
            <a:picLocks noChangeAspect="1"/>
          </p:cNvPicPr>
          <p:nvPr/>
        </p:nvPicPr>
        <p:blipFill>
          <a:blip r:embed="rId3"/>
          <a:stretch>
            <a:fillRect/>
          </a:stretch>
        </p:blipFill>
        <p:spPr>
          <a:xfrm>
            <a:off x="6182755" y="1208193"/>
            <a:ext cx="6093597" cy="3150597"/>
          </a:xfrm>
          <a:prstGeom prst="rect">
            <a:avLst/>
          </a:prstGeom>
        </p:spPr>
      </p:pic>
    </p:spTree>
    <p:extLst>
      <p:ext uri="{BB962C8B-B14F-4D97-AF65-F5344CB8AC3E}">
        <p14:creationId xmlns:p14="http://schemas.microsoft.com/office/powerpoint/2010/main" val="3857514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357680" y="90000"/>
            <a:ext cx="11473200" cy="540000"/>
          </a:xfrm>
        </p:spPr>
        <p:txBody>
          <a:bodyPr/>
          <a:lstStyle/>
          <a:p>
            <a:pPr algn="ctr"/>
            <a:r>
              <a:rPr lang="en-US" dirty="0"/>
              <a:t>Valence Trends</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14</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3647391C-3A8D-4ECB-92B5-D1D38F8CEC57}"/>
              </a:ext>
            </a:extLst>
          </p:cNvPr>
          <p:cNvPicPr>
            <a:picLocks noChangeAspect="1"/>
          </p:cNvPicPr>
          <p:nvPr/>
        </p:nvPicPr>
        <p:blipFill>
          <a:blip r:embed="rId2"/>
          <a:stretch>
            <a:fillRect/>
          </a:stretch>
        </p:blipFill>
        <p:spPr>
          <a:xfrm>
            <a:off x="3123224" y="541242"/>
            <a:ext cx="5942111" cy="6096605"/>
          </a:xfrm>
          <a:prstGeom prst="rect">
            <a:avLst/>
          </a:prstGeom>
        </p:spPr>
      </p:pic>
    </p:spTree>
    <p:extLst>
      <p:ext uri="{BB962C8B-B14F-4D97-AF65-F5344CB8AC3E}">
        <p14:creationId xmlns:p14="http://schemas.microsoft.com/office/powerpoint/2010/main" val="327076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Question 4</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a:xfrm>
            <a:off x="360363" y="1079999"/>
            <a:ext cx="6992937" cy="1191129"/>
          </a:xfrm>
        </p:spPr>
        <p:txBody>
          <a:bodyPr/>
          <a:lstStyle/>
          <a:p>
            <a:r>
              <a:rPr lang="en-US" noProof="1"/>
              <a:t>Does the position of a song in a playlist impact it's popularity?</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489649" y="2063344"/>
            <a:ext cx="6992936" cy="2650066"/>
          </a:xfrm>
        </p:spPr>
        <p:txBody>
          <a:bodyPr/>
          <a:lstStyle/>
          <a:p>
            <a:r>
              <a:rPr lang="en-US" dirty="0"/>
              <a:t>If a song is closer to the top of a playlist is it more popular?</a:t>
            </a:r>
          </a:p>
          <a:p>
            <a:r>
              <a:rPr lang="en-US" dirty="0"/>
              <a:t>Does the same trend show at the genre and playlist level?</a:t>
            </a:r>
          </a:p>
          <a:p>
            <a:pPr marL="606425" lvl="1" indent="-342900">
              <a:buFont typeface="+mj-lt"/>
              <a:buAutoNum type="arabicPeriod"/>
            </a:pPr>
            <a:endParaRPr lang="en-US" dirty="0"/>
          </a:p>
          <a:p>
            <a:endParaRPr lang="en-US" dirty="0"/>
          </a:p>
        </p:txBody>
      </p:sp>
      <p:sp>
        <p:nvSpPr>
          <p:cNvPr id="6" name="Rectangle 5">
            <a:extLst>
              <a:ext uri="{FF2B5EF4-FFF2-40B4-BE49-F238E27FC236}">
                <a16:creationId xmlns:a16="http://schemas.microsoft.com/office/drawing/2014/main" id="{F29E86F8-E6A6-4F75-BBFB-E30020E7484F}"/>
              </a:ext>
            </a:extLst>
          </p:cNvPr>
          <p:cNvSpPr/>
          <p:nvPr/>
        </p:nvSpPr>
        <p:spPr>
          <a:xfrm>
            <a:off x="9584852"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1</a:t>
            </a:r>
            <a:endParaRPr lang="en-US" sz="1200" dirty="0">
              <a:solidFill>
                <a:schemeClr val="bg1"/>
              </a:solidFill>
            </a:endParaRPr>
          </a:p>
        </p:txBody>
      </p:sp>
      <p:sp>
        <p:nvSpPr>
          <p:cNvPr id="13" name="Rectangle 12">
            <a:extLst>
              <a:ext uri="{FF2B5EF4-FFF2-40B4-BE49-F238E27FC236}">
                <a16:creationId xmlns:a16="http://schemas.microsoft.com/office/drawing/2014/main" id="{C79A7DEF-3806-4A57-B3C4-7FC8ACF595B1}"/>
              </a:ext>
            </a:extLst>
          </p:cNvPr>
          <p:cNvSpPr/>
          <p:nvPr/>
        </p:nvSpPr>
        <p:spPr>
          <a:xfrm>
            <a:off x="11514137"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2</a:t>
            </a:r>
            <a:endParaRPr lang="en-US" sz="1200" dirty="0">
              <a:solidFill>
                <a:schemeClr val="bg1"/>
              </a:solidFill>
            </a:endParaRPr>
          </a:p>
        </p:txBody>
      </p:sp>
      <p:sp>
        <p:nvSpPr>
          <p:cNvPr id="15" name="Rectangle 14">
            <a:extLst>
              <a:ext uri="{FF2B5EF4-FFF2-40B4-BE49-F238E27FC236}">
                <a16:creationId xmlns:a16="http://schemas.microsoft.com/office/drawing/2014/main" id="{17F05EBD-50EA-48CB-9AE6-40CD5930A311}"/>
              </a:ext>
            </a:extLst>
          </p:cNvPr>
          <p:cNvSpPr/>
          <p:nvPr/>
        </p:nvSpPr>
        <p:spPr>
          <a:xfrm>
            <a:off x="9584852"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3</a:t>
            </a:r>
            <a:endParaRPr lang="en-US" sz="1200" dirty="0">
              <a:solidFill>
                <a:schemeClr val="bg1"/>
              </a:solidFill>
            </a:endParaRPr>
          </a:p>
        </p:txBody>
      </p:sp>
      <p:sp>
        <p:nvSpPr>
          <p:cNvPr id="17" name="Rectangle 16">
            <a:extLst>
              <a:ext uri="{FF2B5EF4-FFF2-40B4-BE49-F238E27FC236}">
                <a16:creationId xmlns:a16="http://schemas.microsoft.com/office/drawing/2014/main" id="{B72B525E-A13B-417B-B649-7936E2328174}"/>
              </a:ext>
            </a:extLst>
          </p:cNvPr>
          <p:cNvSpPr/>
          <p:nvPr/>
        </p:nvSpPr>
        <p:spPr>
          <a:xfrm>
            <a:off x="11514137"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4</a:t>
            </a:r>
            <a:endParaRPr lang="en-US" sz="1200" dirty="0">
              <a:solidFill>
                <a:schemeClr val="bg1"/>
              </a:solidFill>
            </a:endParaRPr>
          </a:p>
        </p:txBody>
      </p:sp>
      <p:sp>
        <p:nvSpPr>
          <p:cNvPr id="19" name="Rectangle 18">
            <a:extLst>
              <a:ext uri="{FF2B5EF4-FFF2-40B4-BE49-F238E27FC236}">
                <a16:creationId xmlns:a16="http://schemas.microsoft.com/office/drawing/2014/main" id="{0BEBEB84-4475-45FD-9B79-0C76D2710B47}"/>
              </a:ext>
            </a:extLst>
          </p:cNvPr>
          <p:cNvSpPr/>
          <p:nvPr/>
        </p:nvSpPr>
        <p:spPr>
          <a:xfrm>
            <a:off x="9584852"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5</a:t>
            </a:r>
            <a:endParaRPr lang="en-US" sz="1200" dirty="0">
              <a:solidFill>
                <a:schemeClr val="bg1"/>
              </a:solidFill>
            </a:endParaRPr>
          </a:p>
        </p:txBody>
      </p:sp>
      <p:sp>
        <p:nvSpPr>
          <p:cNvPr id="21" name="Rectangle 20">
            <a:extLst>
              <a:ext uri="{FF2B5EF4-FFF2-40B4-BE49-F238E27FC236}">
                <a16:creationId xmlns:a16="http://schemas.microsoft.com/office/drawing/2014/main" id="{F7B2D47A-4B32-4F2E-8760-D6361CF0059C}"/>
              </a:ext>
            </a:extLst>
          </p:cNvPr>
          <p:cNvSpPr/>
          <p:nvPr/>
        </p:nvSpPr>
        <p:spPr>
          <a:xfrm>
            <a:off x="11514137"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6</a:t>
            </a:r>
            <a:endParaRPr lang="en-US" sz="1200" dirty="0">
              <a:solidFill>
                <a:schemeClr val="bg1"/>
              </a:solidFill>
            </a:endParaRP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t>15</a:t>
            </a:fld>
            <a:endParaRPr lang="en-US" dirty="0"/>
          </a:p>
        </p:txBody>
      </p:sp>
      <p:sp>
        <p:nvSpPr>
          <p:cNvPr id="18" name="Rectangle 17">
            <a:extLst>
              <a:ext uri="{FF2B5EF4-FFF2-40B4-BE49-F238E27FC236}">
                <a16:creationId xmlns:a16="http://schemas.microsoft.com/office/drawing/2014/main" id="{FE975626-7725-4EAC-A436-4BAECED30415}"/>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10" name="Picture Placeholder 9" descr="A person wearing a hat&#10;&#10;Description automatically generated">
            <a:extLst>
              <a:ext uri="{FF2B5EF4-FFF2-40B4-BE49-F238E27FC236}">
                <a16:creationId xmlns:a16="http://schemas.microsoft.com/office/drawing/2014/main" id="{A25B781F-E671-4048-9BE4-43708D6A1C96}"/>
              </a:ext>
            </a:extLst>
          </p:cNvPr>
          <p:cNvPicPr>
            <a:picLocks noGrp="1" noChangeAspect="1"/>
          </p:cNvPicPr>
          <p:nvPr>
            <p:ph type="pic" sz="quarter" idx="19"/>
          </p:nvPr>
        </p:nvPicPr>
        <p:blipFill>
          <a:blip r:embed="rId2"/>
          <a:srcRect t="488" b="488"/>
          <a:stretch>
            <a:fillRect/>
          </a:stretch>
        </p:blipFill>
        <p:spPr/>
      </p:pic>
      <p:pic>
        <p:nvPicPr>
          <p:cNvPr id="16" name="Picture Placeholder 15" descr="A person wearing a helmet&#10;&#10;Description automatically generated">
            <a:extLst>
              <a:ext uri="{FF2B5EF4-FFF2-40B4-BE49-F238E27FC236}">
                <a16:creationId xmlns:a16="http://schemas.microsoft.com/office/drawing/2014/main" id="{6CAF895B-C72A-4D7B-B1E4-D6C44D1BE964}"/>
              </a:ext>
            </a:extLst>
          </p:cNvPr>
          <p:cNvPicPr>
            <a:picLocks noGrp="1" noChangeAspect="1"/>
          </p:cNvPicPr>
          <p:nvPr>
            <p:ph type="pic" sz="quarter" idx="20"/>
          </p:nvPr>
        </p:nvPicPr>
        <p:blipFill>
          <a:blip r:embed="rId3"/>
          <a:srcRect/>
          <a:stretch>
            <a:fillRect/>
          </a:stretch>
        </p:blipFill>
        <p:spPr/>
      </p:pic>
      <p:pic>
        <p:nvPicPr>
          <p:cNvPr id="24" name="Picture Placeholder 23" descr="A group of people posing for the camera&#10;&#10;Description automatically generated">
            <a:extLst>
              <a:ext uri="{FF2B5EF4-FFF2-40B4-BE49-F238E27FC236}">
                <a16:creationId xmlns:a16="http://schemas.microsoft.com/office/drawing/2014/main" id="{5BFF211B-AD2B-4115-84CE-4E3CFBAFAD5C}"/>
              </a:ext>
            </a:extLst>
          </p:cNvPr>
          <p:cNvPicPr>
            <a:picLocks noGrp="1" noChangeAspect="1"/>
          </p:cNvPicPr>
          <p:nvPr>
            <p:ph type="pic" sz="quarter" idx="17"/>
          </p:nvPr>
        </p:nvPicPr>
        <p:blipFill>
          <a:blip r:embed="rId4"/>
          <a:srcRect l="16684" r="16684"/>
          <a:stretch>
            <a:fillRect/>
          </a:stretch>
        </p:blipFill>
        <p:spPr/>
      </p:pic>
      <p:pic>
        <p:nvPicPr>
          <p:cNvPr id="30" name="Picture Placeholder 29" descr="A close up of a person&#10;&#10;Description automatically generated">
            <a:extLst>
              <a:ext uri="{FF2B5EF4-FFF2-40B4-BE49-F238E27FC236}">
                <a16:creationId xmlns:a16="http://schemas.microsoft.com/office/drawing/2014/main" id="{456A93FF-2A7C-4DA0-82C6-C8CA56A86F53}"/>
              </a:ext>
            </a:extLst>
          </p:cNvPr>
          <p:cNvPicPr>
            <a:picLocks noGrp="1" noChangeAspect="1"/>
          </p:cNvPicPr>
          <p:nvPr>
            <p:ph type="pic" sz="quarter" idx="18"/>
          </p:nvPr>
        </p:nvPicPr>
        <p:blipFill>
          <a:blip r:embed="rId5"/>
          <a:srcRect l="208" r="208"/>
          <a:stretch>
            <a:fillRect/>
          </a:stretch>
        </p:blipFill>
        <p:spPr/>
      </p:pic>
      <p:pic>
        <p:nvPicPr>
          <p:cNvPr id="35" name="Picture Placeholder 34" descr="A group of people posing for a photo&#10;&#10;Description automatically generated">
            <a:extLst>
              <a:ext uri="{FF2B5EF4-FFF2-40B4-BE49-F238E27FC236}">
                <a16:creationId xmlns:a16="http://schemas.microsoft.com/office/drawing/2014/main" id="{8723E221-C568-475F-AC9A-9B06AF319606}"/>
              </a:ext>
            </a:extLst>
          </p:cNvPr>
          <p:cNvPicPr>
            <a:picLocks noGrp="1" noChangeAspect="1"/>
          </p:cNvPicPr>
          <p:nvPr>
            <p:ph type="pic" sz="quarter" idx="13"/>
          </p:nvPr>
        </p:nvPicPr>
        <p:blipFill>
          <a:blip r:embed="rId6"/>
          <a:srcRect/>
          <a:stretch>
            <a:fillRect/>
          </a:stretch>
        </p:blipFill>
        <p:spPr/>
      </p:pic>
      <p:pic>
        <p:nvPicPr>
          <p:cNvPr id="40" name="Picture Placeholder 39" descr="A person wearing a suit and tie&#10;&#10;Description automatically generated">
            <a:extLst>
              <a:ext uri="{FF2B5EF4-FFF2-40B4-BE49-F238E27FC236}">
                <a16:creationId xmlns:a16="http://schemas.microsoft.com/office/drawing/2014/main" id="{A295DC7A-35D5-4330-949E-EC19C6239F28}"/>
              </a:ext>
            </a:extLst>
          </p:cNvPr>
          <p:cNvPicPr>
            <a:picLocks noGrp="1" noChangeAspect="1"/>
          </p:cNvPicPr>
          <p:nvPr>
            <p:ph type="pic" sz="quarter" idx="16"/>
          </p:nvPr>
        </p:nvPicPr>
        <p:blipFill>
          <a:blip r:embed="rId7"/>
          <a:srcRect/>
          <a:stretch>
            <a:fillRect/>
          </a:stretch>
        </p:blipFill>
        <p:spPr/>
      </p:pic>
    </p:spTree>
    <p:extLst>
      <p:ext uri="{BB962C8B-B14F-4D97-AF65-F5344CB8AC3E}">
        <p14:creationId xmlns:p14="http://schemas.microsoft.com/office/powerpoint/2010/main" val="14261864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Song Position vs Popularity</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16</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0C5F050B-4746-4667-BF24-412F20D0165D}"/>
              </a:ext>
            </a:extLst>
          </p:cNvPr>
          <p:cNvPicPr>
            <a:picLocks noChangeAspect="1"/>
          </p:cNvPicPr>
          <p:nvPr/>
        </p:nvPicPr>
        <p:blipFill>
          <a:blip r:embed="rId2"/>
          <a:stretch>
            <a:fillRect/>
          </a:stretch>
        </p:blipFill>
        <p:spPr>
          <a:xfrm>
            <a:off x="2898894" y="900000"/>
            <a:ext cx="6678710" cy="5408331"/>
          </a:xfrm>
          <a:prstGeom prst="rect">
            <a:avLst/>
          </a:prstGeom>
        </p:spPr>
      </p:pic>
    </p:spTree>
    <p:extLst>
      <p:ext uri="{BB962C8B-B14F-4D97-AF65-F5344CB8AC3E}">
        <p14:creationId xmlns:p14="http://schemas.microsoft.com/office/powerpoint/2010/main" val="5165251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Song Position vs Popularity</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17</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B027E20B-8612-4259-B5AD-207D595C0302}"/>
              </a:ext>
            </a:extLst>
          </p:cNvPr>
          <p:cNvPicPr>
            <a:picLocks noChangeAspect="1"/>
          </p:cNvPicPr>
          <p:nvPr/>
        </p:nvPicPr>
        <p:blipFill>
          <a:blip r:embed="rId2"/>
          <a:stretch>
            <a:fillRect/>
          </a:stretch>
        </p:blipFill>
        <p:spPr>
          <a:xfrm>
            <a:off x="3375916" y="1069109"/>
            <a:ext cx="5098922" cy="5399628"/>
          </a:xfrm>
          <a:prstGeom prst="rect">
            <a:avLst/>
          </a:prstGeom>
        </p:spPr>
      </p:pic>
    </p:spTree>
    <p:extLst>
      <p:ext uri="{BB962C8B-B14F-4D97-AF65-F5344CB8AC3E}">
        <p14:creationId xmlns:p14="http://schemas.microsoft.com/office/powerpoint/2010/main" val="282200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Song Position vs Popularity</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18</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5B3A6027-2C16-466A-8D7D-836ED583A637}"/>
              </a:ext>
            </a:extLst>
          </p:cNvPr>
          <p:cNvPicPr>
            <a:picLocks noChangeAspect="1"/>
          </p:cNvPicPr>
          <p:nvPr/>
        </p:nvPicPr>
        <p:blipFill>
          <a:blip r:embed="rId2"/>
          <a:stretch>
            <a:fillRect/>
          </a:stretch>
        </p:blipFill>
        <p:spPr>
          <a:xfrm>
            <a:off x="2261936" y="900000"/>
            <a:ext cx="8159416" cy="5439610"/>
          </a:xfrm>
          <a:prstGeom prst="rect">
            <a:avLst/>
          </a:prstGeom>
        </p:spPr>
      </p:pic>
    </p:spTree>
    <p:extLst>
      <p:ext uri="{BB962C8B-B14F-4D97-AF65-F5344CB8AC3E}">
        <p14:creationId xmlns:p14="http://schemas.microsoft.com/office/powerpoint/2010/main" val="7603115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Song Position vs Popularity</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19</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662AA76E-2E5A-4ED1-93D4-5D3C604DE9EC}"/>
              </a:ext>
            </a:extLst>
          </p:cNvPr>
          <p:cNvPicPr>
            <a:picLocks noChangeAspect="1"/>
          </p:cNvPicPr>
          <p:nvPr/>
        </p:nvPicPr>
        <p:blipFill>
          <a:blip r:embed="rId2"/>
          <a:stretch>
            <a:fillRect/>
          </a:stretch>
        </p:blipFill>
        <p:spPr>
          <a:xfrm>
            <a:off x="2072440" y="746626"/>
            <a:ext cx="8047120" cy="5364747"/>
          </a:xfrm>
          <a:prstGeom prst="rect">
            <a:avLst/>
          </a:prstGeom>
        </p:spPr>
      </p:pic>
    </p:spTree>
    <p:extLst>
      <p:ext uri="{BB962C8B-B14F-4D97-AF65-F5344CB8AC3E}">
        <p14:creationId xmlns:p14="http://schemas.microsoft.com/office/powerpoint/2010/main" val="2376934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p:txBody>
          <a:bodyPr/>
          <a:lstStyle/>
          <a:p>
            <a:r>
              <a:rPr lang="en-US" dirty="0"/>
              <a:t>Motivations</a:t>
            </a:r>
          </a:p>
        </p:txBody>
      </p:sp>
      <p:sp>
        <p:nvSpPr>
          <p:cNvPr id="5" name="Subtitle 4">
            <a:extLst>
              <a:ext uri="{FF2B5EF4-FFF2-40B4-BE49-F238E27FC236}">
                <a16:creationId xmlns:a16="http://schemas.microsoft.com/office/drawing/2014/main" id="{1FF39718-6251-4A5A-AAC7-767229317836}"/>
              </a:ext>
            </a:extLst>
          </p:cNvPr>
          <p:cNvSpPr>
            <a:spLocks noGrp="1"/>
          </p:cNvSpPr>
          <p:nvPr>
            <p:ph type="subTitle" idx="1"/>
          </p:nvPr>
        </p:nvSpPr>
        <p:spPr/>
        <p:txBody>
          <a:bodyPr/>
          <a:lstStyle/>
          <a:p>
            <a:endParaRPr lang="en-US" noProof="1"/>
          </a:p>
        </p:txBody>
      </p:sp>
      <p:sp>
        <p:nvSpPr>
          <p:cNvPr id="3" name="Slide Number Placeholder 2">
            <a:extLst>
              <a:ext uri="{FF2B5EF4-FFF2-40B4-BE49-F238E27FC236}">
                <a16:creationId xmlns:a16="http://schemas.microsoft.com/office/drawing/2014/main" id="{FA5F0145-EFD7-49DA-AD14-17BB0BE45561}"/>
              </a:ext>
            </a:extLst>
          </p:cNvPr>
          <p:cNvSpPr>
            <a:spLocks noGrp="1"/>
          </p:cNvSpPr>
          <p:nvPr>
            <p:ph type="sldNum" sz="quarter" idx="14"/>
          </p:nvPr>
        </p:nvSpPr>
        <p:spPr/>
        <p:txBody>
          <a:bodyPr/>
          <a:lstStyle/>
          <a:p>
            <a:fld id="{058DB212-BFA2-403F-85EF-DFD3FF6D973A}" type="slidenum">
              <a:rPr lang="en-US" smtClean="0"/>
              <a:pPr/>
              <a:t>2</a:t>
            </a:fld>
            <a:endParaRPr lang="en-US" dirty="0"/>
          </a:p>
        </p:txBody>
      </p:sp>
      <p:sp>
        <p:nvSpPr>
          <p:cNvPr id="28" name="Rectangle 27">
            <a:extLst>
              <a:ext uri="{FF2B5EF4-FFF2-40B4-BE49-F238E27FC236}">
                <a16:creationId xmlns:a16="http://schemas.microsoft.com/office/drawing/2014/main" id="{BDA6A78C-E5C0-4EC3-9B05-DFFDA2C8E81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27" name="Picture Placeholder 26" descr="A picture containing sitting, table, game, white&#10;&#10;Description automatically generated">
            <a:extLst>
              <a:ext uri="{FF2B5EF4-FFF2-40B4-BE49-F238E27FC236}">
                <a16:creationId xmlns:a16="http://schemas.microsoft.com/office/drawing/2014/main" id="{2066C999-B167-4C92-9C94-0AE9947A0A27}"/>
              </a:ext>
            </a:extLst>
          </p:cNvPr>
          <p:cNvPicPr>
            <a:picLocks noGrp="1" noChangeAspect="1"/>
          </p:cNvPicPr>
          <p:nvPr>
            <p:ph type="pic" sz="quarter" idx="10"/>
          </p:nvPr>
        </p:nvPicPr>
        <p:blipFill>
          <a:blip r:embed="rId2"/>
          <a:srcRect l="29944" r="29944"/>
          <a:stretch>
            <a:fillRect/>
          </a:stretch>
        </p:blipFill>
        <p:spPr>
          <a:xfrm>
            <a:off x="7772400" y="0"/>
            <a:ext cx="4418172" cy="6869148"/>
          </a:xfrm>
        </p:spPr>
      </p:pic>
    </p:spTree>
    <p:extLst>
      <p:ext uri="{BB962C8B-B14F-4D97-AF65-F5344CB8AC3E}">
        <p14:creationId xmlns:p14="http://schemas.microsoft.com/office/powerpoint/2010/main" val="20130432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Question 5</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a:xfrm>
            <a:off x="360363" y="1079999"/>
            <a:ext cx="6992937" cy="1191129"/>
          </a:xfrm>
        </p:spPr>
        <p:txBody>
          <a:bodyPr/>
          <a:lstStyle/>
          <a:p>
            <a:r>
              <a:rPr lang="en-US" noProof="1"/>
              <a:t>How do various Audio Features of a Song such as it's Danceability, Energy, Liveness, etc., influence the popularity of Songs?</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489649" y="2063344"/>
            <a:ext cx="6992936" cy="2650066"/>
          </a:xfrm>
        </p:spPr>
        <p:txBody>
          <a:bodyPr/>
          <a:lstStyle/>
          <a:p>
            <a:r>
              <a:rPr lang="en-US" dirty="0"/>
              <a:t>Are there certain ranges for audio features that cause a song to be more popular?</a:t>
            </a:r>
          </a:p>
          <a:p>
            <a:r>
              <a:rPr lang="en-US" dirty="0"/>
              <a:t>Does the same trends show at the genre level?</a:t>
            </a:r>
          </a:p>
          <a:p>
            <a:pPr marL="606425" lvl="1" indent="-342900">
              <a:buFont typeface="+mj-lt"/>
              <a:buAutoNum type="arabicPeriod"/>
            </a:pPr>
            <a:endParaRPr lang="en-US" dirty="0"/>
          </a:p>
          <a:p>
            <a:endParaRPr lang="en-US" dirty="0"/>
          </a:p>
        </p:txBody>
      </p:sp>
      <p:sp>
        <p:nvSpPr>
          <p:cNvPr id="6" name="Rectangle 5">
            <a:extLst>
              <a:ext uri="{FF2B5EF4-FFF2-40B4-BE49-F238E27FC236}">
                <a16:creationId xmlns:a16="http://schemas.microsoft.com/office/drawing/2014/main" id="{F29E86F8-E6A6-4F75-BBFB-E30020E7484F}"/>
              </a:ext>
            </a:extLst>
          </p:cNvPr>
          <p:cNvSpPr/>
          <p:nvPr/>
        </p:nvSpPr>
        <p:spPr>
          <a:xfrm>
            <a:off x="9584852"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1</a:t>
            </a:r>
            <a:endParaRPr lang="en-US" sz="1200" dirty="0">
              <a:solidFill>
                <a:schemeClr val="bg1"/>
              </a:solidFill>
            </a:endParaRPr>
          </a:p>
        </p:txBody>
      </p:sp>
      <p:sp>
        <p:nvSpPr>
          <p:cNvPr id="13" name="Rectangle 12">
            <a:extLst>
              <a:ext uri="{FF2B5EF4-FFF2-40B4-BE49-F238E27FC236}">
                <a16:creationId xmlns:a16="http://schemas.microsoft.com/office/drawing/2014/main" id="{C79A7DEF-3806-4A57-B3C4-7FC8ACF595B1}"/>
              </a:ext>
            </a:extLst>
          </p:cNvPr>
          <p:cNvSpPr/>
          <p:nvPr/>
        </p:nvSpPr>
        <p:spPr>
          <a:xfrm>
            <a:off x="11514137"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2</a:t>
            </a:r>
            <a:endParaRPr lang="en-US" sz="1200" dirty="0">
              <a:solidFill>
                <a:schemeClr val="bg1"/>
              </a:solidFill>
            </a:endParaRPr>
          </a:p>
        </p:txBody>
      </p:sp>
      <p:sp>
        <p:nvSpPr>
          <p:cNvPr id="15" name="Rectangle 14">
            <a:extLst>
              <a:ext uri="{FF2B5EF4-FFF2-40B4-BE49-F238E27FC236}">
                <a16:creationId xmlns:a16="http://schemas.microsoft.com/office/drawing/2014/main" id="{17F05EBD-50EA-48CB-9AE6-40CD5930A311}"/>
              </a:ext>
            </a:extLst>
          </p:cNvPr>
          <p:cNvSpPr/>
          <p:nvPr/>
        </p:nvSpPr>
        <p:spPr>
          <a:xfrm>
            <a:off x="9584852"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3</a:t>
            </a:r>
            <a:endParaRPr lang="en-US" sz="1200" dirty="0">
              <a:solidFill>
                <a:schemeClr val="bg1"/>
              </a:solidFill>
            </a:endParaRPr>
          </a:p>
        </p:txBody>
      </p:sp>
      <p:sp>
        <p:nvSpPr>
          <p:cNvPr id="17" name="Rectangle 16">
            <a:extLst>
              <a:ext uri="{FF2B5EF4-FFF2-40B4-BE49-F238E27FC236}">
                <a16:creationId xmlns:a16="http://schemas.microsoft.com/office/drawing/2014/main" id="{B72B525E-A13B-417B-B649-7936E2328174}"/>
              </a:ext>
            </a:extLst>
          </p:cNvPr>
          <p:cNvSpPr/>
          <p:nvPr/>
        </p:nvSpPr>
        <p:spPr>
          <a:xfrm>
            <a:off x="11514137"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4</a:t>
            </a:r>
            <a:endParaRPr lang="en-US" sz="1200" dirty="0">
              <a:solidFill>
                <a:schemeClr val="bg1"/>
              </a:solidFill>
            </a:endParaRPr>
          </a:p>
        </p:txBody>
      </p:sp>
      <p:sp>
        <p:nvSpPr>
          <p:cNvPr id="19" name="Rectangle 18">
            <a:extLst>
              <a:ext uri="{FF2B5EF4-FFF2-40B4-BE49-F238E27FC236}">
                <a16:creationId xmlns:a16="http://schemas.microsoft.com/office/drawing/2014/main" id="{0BEBEB84-4475-45FD-9B79-0C76D2710B47}"/>
              </a:ext>
            </a:extLst>
          </p:cNvPr>
          <p:cNvSpPr/>
          <p:nvPr/>
        </p:nvSpPr>
        <p:spPr>
          <a:xfrm>
            <a:off x="9584852"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5</a:t>
            </a:r>
            <a:endParaRPr lang="en-US" sz="1200" dirty="0">
              <a:solidFill>
                <a:schemeClr val="bg1"/>
              </a:solidFill>
            </a:endParaRPr>
          </a:p>
        </p:txBody>
      </p:sp>
      <p:sp>
        <p:nvSpPr>
          <p:cNvPr id="21" name="Rectangle 20">
            <a:extLst>
              <a:ext uri="{FF2B5EF4-FFF2-40B4-BE49-F238E27FC236}">
                <a16:creationId xmlns:a16="http://schemas.microsoft.com/office/drawing/2014/main" id="{F7B2D47A-4B32-4F2E-8760-D6361CF0059C}"/>
              </a:ext>
            </a:extLst>
          </p:cNvPr>
          <p:cNvSpPr/>
          <p:nvPr/>
        </p:nvSpPr>
        <p:spPr>
          <a:xfrm>
            <a:off x="11514137"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6</a:t>
            </a:r>
            <a:endParaRPr lang="en-US" sz="1200" dirty="0">
              <a:solidFill>
                <a:schemeClr val="bg1"/>
              </a:solidFill>
            </a:endParaRP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t>20</a:t>
            </a:fld>
            <a:endParaRPr lang="en-US" dirty="0"/>
          </a:p>
        </p:txBody>
      </p:sp>
      <p:sp>
        <p:nvSpPr>
          <p:cNvPr id="18" name="Rectangle 17">
            <a:extLst>
              <a:ext uri="{FF2B5EF4-FFF2-40B4-BE49-F238E27FC236}">
                <a16:creationId xmlns:a16="http://schemas.microsoft.com/office/drawing/2014/main" id="{FE975626-7725-4EAC-A436-4BAECED30415}"/>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10" name="Picture Placeholder 9" descr="A person wearing a hat&#10;&#10;Description automatically generated">
            <a:extLst>
              <a:ext uri="{FF2B5EF4-FFF2-40B4-BE49-F238E27FC236}">
                <a16:creationId xmlns:a16="http://schemas.microsoft.com/office/drawing/2014/main" id="{A25B781F-E671-4048-9BE4-43708D6A1C96}"/>
              </a:ext>
            </a:extLst>
          </p:cNvPr>
          <p:cNvPicPr>
            <a:picLocks noGrp="1" noChangeAspect="1"/>
          </p:cNvPicPr>
          <p:nvPr>
            <p:ph type="pic" sz="quarter" idx="19"/>
          </p:nvPr>
        </p:nvPicPr>
        <p:blipFill>
          <a:blip r:embed="rId2"/>
          <a:srcRect t="488" b="488"/>
          <a:stretch>
            <a:fillRect/>
          </a:stretch>
        </p:blipFill>
        <p:spPr/>
      </p:pic>
      <p:pic>
        <p:nvPicPr>
          <p:cNvPr id="16" name="Picture Placeholder 15" descr="A person wearing a helmet&#10;&#10;Description automatically generated">
            <a:extLst>
              <a:ext uri="{FF2B5EF4-FFF2-40B4-BE49-F238E27FC236}">
                <a16:creationId xmlns:a16="http://schemas.microsoft.com/office/drawing/2014/main" id="{6CAF895B-C72A-4D7B-B1E4-D6C44D1BE964}"/>
              </a:ext>
            </a:extLst>
          </p:cNvPr>
          <p:cNvPicPr>
            <a:picLocks noGrp="1" noChangeAspect="1"/>
          </p:cNvPicPr>
          <p:nvPr>
            <p:ph type="pic" sz="quarter" idx="20"/>
          </p:nvPr>
        </p:nvPicPr>
        <p:blipFill>
          <a:blip r:embed="rId3"/>
          <a:srcRect/>
          <a:stretch>
            <a:fillRect/>
          </a:stretch>
        </p:blipFill>
        <p:spPr/>
      </p:pic>
      <p:pic>
        <p:nvPicPr>
          <p:cNvPr id="24" name="Picture Placeholder 23" descr="A group of people posing for the camera&#10;&#10;Description automatically generated">
            <a:extLst>
              <a:ext uri="{FF2B5EF4-FFF2-40B4-BE49-F238E27FC236}">
                <a16:creationId xmlns:a16="http://schemas.microsoft.com/office/drawing/2014/main" id="{5BFF211B-AD2B-4115-84CE-4E3CFBAFAD5C}"/>
              </a:ext>
            </a:extLst>
          </p:cNvPr>
          <p:cNvPicPr>
            <a:picLocks noGrp="1" noChangeAspect="1"/>
          </p:cNvPicPr>
          <p:nvPr>
            <p:ph type="pic" sz="quarter" idx="17"/>
          </p:nvPr>
        </p:nvPicPr>
        <p:blipFill>
          <a:blip r:embed="rId4"/>
          <a:srcRect l="16684" r="16684"/>
          <a:stretch>
            <a:fillRect/>
          </a:stretch>
        </p:blipFill>
        <p:spPr/>
      </p:pic>
      <p:pic>
        <p:nvPicPr>
          <p:cNvPr id="30" name="Picture Placeholder 29" descr="A close up of a person&#10;&#10;Description automatically generated">
            <a:extLst>
              <a:ext uri="{FF2B5EF4-FFF2-40B4-BE49-F238E27FC236}">
                <a16:creationId xmlns:a16="http://schemas.microsoft.com/office/drawing/2014/main" id="{456A93FF-2A7C-4DA0-82C6-C8CA56A86F53}"/>
              </a:ext>
            </a:extLst>
          </p:cNvPr>
          <p:cNvPicPr>
            <a:picLocks noGrp="1" noChangeAspect="1"/>
          </p:cNvPicPr>
          <p:nvPr>
            <p:ph type="pic" sz="quarter" idx="18"/>
          </p:nvPr>
        </p:nvPicPr>
        <p:blipFill>
          <a:blip r:embed="rId5"/>
          <a:srcRect l="208" r="208"/>
          <a:stretch>
            <a:fillRect/>
          </a:stretch>
        </p:blipFill>
        <p:spPr/>
      </p:pic>
      <p:pic>
        <p:nvPicPr>
          <p:cNvPr id="35" name="Picture Placeholder 34" descr="A group of people posing for a photo&#10;&#10;Description automatically generated">
            <a:extLst>
              <a:ext uri="{FF2B5EF4-FFF2-40B4-BE49-F238E27FC236}">
                <a16:creationId xmlns:a16="http://schemas.microsoft.com/office/drawing/2014/main" id="{8723E221-C568-475F-AC9A-9B06AF319606}"/>
              </a:ext>
            </a:extLst>
          </p:cNvPr>
          <p:cNvPicPr>
            <a:picLocks noGrp="1" noChangeAspect="1"/>
          </p:cNvPicPr>
          <p:nvPr>
            <p:ph type="pic" sz="quarter" idx="13"/>
          </p:nvPr>
        </p:nvPicPr>
        <p:blipFill>
          <a:blip r:embed="rId6"/>
          <a:srcRect/>
          <a:stretch>
            <a:fillRect/>
          </a:stretch>
        </p:blipFill>
        <p:spPr/>
      </p:pic>
      <p:pic>
        <p:nvPicPr>
          <p:cNvPr id="40" name="Picture Placeholder 39" descr="A person wearing a suit and tie&#10;&#10;Description automatically generated">
            <a:extLst>
              <a:ext uri="{FF2B5EF4-FFF2-40B4-BE49-F238E27FC236}">
                <a16:creationId xmlns:a16="http://schemas.microsoft.com/office/drawing/2014/main" id="{A295DC7A-35D5-4330-949E-EC19C6239F28}"/>
              </a:ext>
            </a:extLst>
          </p:cNvPr>
          <p:cNvPicPr>
            <a:picLocks noGrp="1" noChangeAspect="1"/>
          </p:cNvPicPr>
          <p:nvPr>
            <p:ph type="pic" sz="quarter" idx="16"/>
          </p:nvPr>
        </p:nvPicPr>
        <p:blipFill>
          <a:blip r:embed="rId7"/>
          <a:srcRect/>
          <a:stretch>
            <a:fillRect/>
          </a:stretch>
        </p:blipFill>
        <p:spPr/>
      </p:pic>
    </p:spTree>
    <p:extLst>
      <p:ext uri="{BB962C8B-B14F-4D97-AF65-F5344CB8AC3E}">
        <p14:creationId xmlns:p14="http://schemas.microsoft.com/office/powerpoint/2010/main" val="389754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Overview</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537636" y="900000"/>
            <a:ext cx="8717279" cy="5598000"/>
          </a:xfrm>
        </p:spPr>
        <p:txBody>
          <a:bodyPr/>
          <a:lstStyle/>
          <a:p>
            <a:r>
              <a:rPr lang="en-US" b="1" dirty="0" err="1"/>
              <a:t>Instrumentalness</a:t>
            </a:r>
            <a:r>
              <a:rPr lang="en-US" dirty="0"/>
              <a:t>: This value represents the amount of vocals in the song. The closer it is to 1.0, the more instrumental the song is.</a:t>
            </a:r>
          </a:p>
          <a:p>
            <a:r>
              <a:rPr lang="en-US" b="1" dirty="0" err="1"/>
              <a:t>Acousticness</a:t>
            </a:r>
            <a:r>
              <a:rPr lang="en-US" dirty="0"/>
              <a:t>: This value describes how acoustic a song is. A score of 1.0 means the song is most likely to be an acoustic one.</a:t>
            </a:r>
          </a:p>
          <a:p>
            <a:r>
              <a:rPr lang="en-US" b="1" dirty="0"/>
              <a:t>Liveness</a:t>
            </a:r>
            <a:r>
              <a:rPr lang="en-US" dirty="0"/>
              <a:t>: This value describes the probability that the song was recorded with a live audience. According to the official documentation “a value above 0.8 provides strong likelihood that the track is live”.</a:t>
            </a:r>
          </a:p>
          <a:p>
            <a:r>
              <a:rPr lang="en-US" b="1" dirty="0" err="1"/>
              <a:t>Speechiness</a:t>
            </a:r>
            <a:r>
              <a:rPr lang="en-US" dirty="0"/>
              <a:t>: “</a:t>
            </a:r>
            <a:r>
              <a:rPr lang="en-US" dirty="0" err="1"/>
              <a:t>Speechiness</a:t>
            </a:r>
            <a:r>
              <a:rPr lang="en-US" dirty="0"/>
              <a:t> detects the presence of spoken words in a track”. If the </a:t>
            </a:r>
            <a:r>
              <a:rPr lang="en-US" dirty="0" err="1"/>
              <a:t>speechiness</a:t>
            </a:r>
            <a:r>
              <a:rPr lang="en-US" dirty="0"/>
              <a:t> of a song is above 0.66, it is probably made of spoken words, a score between 0.33 and 0.66 is a song that may contain both music and words, and a score below 0.33 means the song does not have any speech.</a:t>
            </a:r>
          </a:p>
          <a:p>
            <a:r>
              <a:rPr lang="en-US" b="1" dirty="0"/>
              <a:t>Energy</a:t>
            </a:r>
            <a:r>
              <a:rPr lang="en-US" dirty="0"/>
              <a:t>: “(energy) represents a perceptual measure of intensity and activity. Typically, energetic tracks feel fast, loud, and noisy”.</a:t>
            </a:r>
          </a:p>
          <a:p>
            <a:r>
              <a:rPr lang="en-US" b="1" dirty="0"/>
              <a:t>Danceability</a:t>
            </a:r>
            <a:r>
              <a:rPr lang="en-US" dirty="0"/>
              <a:t>: “Danceability describes how suitable a track is for dancing based on a combination of musical elements including tempo, rhythm stability, beat strength, and overall regularity. A value of 0.0 is least danceable and 1.0 is most danceable”.</a:t>
            </a:r>
          </a:p>
          <a:p>
            <a:r>
              <a:rPr lang="en-US" b="1" dirty="0"/>
              <a:t>Valence</a:t>
            </a:r>
            <a:r>
              <a:rPr lang="en-US" dirty="0"/>
              <a:t>: “A measure from 0.0 to 1.0 describing the musical positiveness conveyed by a track. Tracks with high valence sound more positive (e.g. happy, cheerful, euphoric), while tracks with low valence sound more negative (e.g. sad, depressed, angry)”.</a:t>
            </a:r>
            <a:endParaRPr lang="en-US"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21</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38246901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1479131"/>
          </a:xfrm>
        </p:spPr>
        <p:txBody>
          <a:bodyPr/>
          <a:lstStyle/>
          <a:p>
            <a:r>
              <a:rPr lang="en-US" b="1" dirty="0" err="1"/>
              <a:t>Acousticness</a:t>
            </a:r>
            <a:r>
              <a:rPr lang="en-US" dirty="0"/>
              <a:t>: </a:t>
            </a:r>
            <a:r>
              <a:rPr lang="en-US" i="1" dirty="0"/>
              <a:t>This value describes how acoustic a song is. A score of 1.0 means the song is most likely to be an acoustic one</a:t>
            </a:r>
            <a:r>
              <a:rPr lang="en-US" dirty="0"/>
              <a:t>.</a:t>
            </a:r>
            <a:endParaRPr lang="en-US"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22</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88A03C47-1055-4D49-BF04-E992D0A14F89}"/>
              </a:ext>
            </a:extLst>
          </p:cNvPr>
          <p:cNvPicPr>
            <a:picLocks noChangeAspect="1"/>
          </p:cNvPicPr>
          <p:nvPr/>
        </p:nvPicPr>
        <p:blipFill>
          <a:blip r:embed="rId2"/>
          <a:stretch>
            <a:fillRect/>
          </a:stretch>
        </p:blipFill>
        <p:spPr>
          <a:xfrm>
            <a:off x="3564640" y="895263"/>
            <a:ext cx="5059279" cy="5291356"/>
          </a:xfrm>
          <a:prstGeom prst="rect">
            <a:avLst/>
          </a:prstGeom>
        </p:spPr>
      </p:pic>
    </p:spTree>
    <p:extLst>
      <p:ext uri="{BB962C8B-B14F-4D97-AF65-F5344CB8AC3E}">
        <p14:creationId xmlns:p14="http://schemas.microsoft.com/office/powerpoint/2010/main" val="2875371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365457"/>
          </a:xfrm>
        </p:spPr>
        <p:txBody>
          <a:bodyPr/>
          <a:lstStyle/>
          <a:p>
            <a:r>
              <a:rPr lang="en-US" b="1" dirty="0"/>
              <a:t>Danceability</a:t>
            </a:r>
            <a:r>
              <a:rPr lang="en-US" dirty="0"/>
              <a:t>: “</a:t>
            </a:r>
            <a:r>
              <a:rPr lang="en-US" i="1" dirty="0"/>
              <a:t>Danceability describes how suitable a track is for dancing based on a combination of musical elements including tempo, rhythm stability, beat strength, and overall regularity. A value of 0.0 is least danceable and 1.0 is most danceable</a:t>
            </a:r>
            <a:r>
              <a:rPr lang="en-US" dirty="0"/>
              <a:t>”.</a:t>
            </a:r>
            <a:endParaRPr lang="en-US"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23</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0FE88F27-B060-46F3-8EF1-08B3068F6F5B}"/>
              </a:ext>
            </a:extLst>
          </p:cNvPr>
          <p:cNvPicPr>
            <a:picLocks noChangeAspect="1"/>
          </p:cNvPicPr>
          <p:nvPr/>
        </p:nvPicPr>
        <p:blipFill>
          <a:blip r:embed="rId2"/>
          <a:stretch>
            <a:fillRect/>
          </a:stretch>
        </p:blipFill>
        <p:spPr>
          <a:xfrm>
            <a:off x="3617745" y="854904"/>
            <a:ext cx="4953070" cy="5321307"/>
          </a:xfrm>
          <a:prstGeom prst="rect">
            <a:avLst/>
          </a:prstGeom>
        </p:spPr>
      </p:pic>
    </p:spTree>
    <p:extLst>
      <p:ext uri="{BB962C8B-B14F-4D97-AF65-F5344CB8AC3E}">
        <p14:creationId xmlns:p14="http://schemas.microsoft.com/office/powerpoint/2010/main" val="2823665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365457"/>
          </a:xfrm>
        </p:spPr>
        <p:txBody>
          <a:bodyPr/>
          <a:lstStyle/>
          <a:p>
            <a:r>
              <a:rPr lang="en-US" b="1" dirty="0"/>
              <a:t>Energy</a:t>
            </a:r>
            <a:r>
              <a:rPr lang="en-US" dirty="0"/>
              <a:t>: “</a:t>
            </a:r>
            <a:r>
              <a:rPr lang="en-US" i="1" dirty="0"/>
              <a:t>(energy) represents a perceptual measure of intensity and activity. Typically, energetic tracks feel fast, loud, and noisy</a:t>
            </a:r>
            <a:r>
              <a:rPr lang="en-US" dirty="0"/>
              <a:t>”</a:t>
            </a:r>
            <a:endParaRPr lang="en-US"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24</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50F00A67-9018-4AE8-A5D8-3EFF082985E9}"/>
              </a:ext>
            </a:extLst>
          </p:cNvPr>
          <p:cNvPicPr>
            <a:picLocks noChangeAspect="1"/>
          </p:cNvPicPr>
          <p:nvPr/>
        </p:nvPicPr>
        <p:blipFill>
          <a:blip r:embed="rId2"/>
          <a:stretch>
            <a:fillRect/>
          </a:stretch>
        </p:blipFill>
        <p:spPr>
          <a:xfrm>
            <a:off x="3538704" y="1096119"/>
            <a:ext cx="5111152" cy="5345608"/>
          </a:xfrm>
          <a:prstGeom prst="rect">
            <a:avLst/>
          </a:prstGeom>
        </p:spPr>
      </p:pic>
    </p:spTree>
    <p:extLst>
      <p:ext uri="{BB962C8B-B14F-4D97-AF65-F5344CB8AC3E}">
        <p14:creationId xmlns:p14="http://schemas.microsoft.com/office/powerpoint/2010/main" val="22537504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365457"/>
          </a:xfrm>
        </p:spPr>
        <p:txBody>
          <a:bodyPr/>
          <a:lstStyle/>
          <a:p>
            <a:r>
              <a:rPr lang="en-US" b="1" dirty="0"/>
              <a:t>Liveness</a:t>
            </a:r>
            <a:r>
              <a:rPr lang="en-US" dirty="0"/>
              <a:t>: </a:t>
            </a:r>
            <a:r>
              <a:rPr lang="en-US" i="1" dirty="0"/>
              <a:t>This value describes the probability that the song was recorded with a live audience. According to the official documentation “a value above 0.8 provides strong likelihood that the track is live”.</a:t>
            </a:r>
            <a:endParaRPr lang="en-US" i="1"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25</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5" name="Picture 4">
            <a:extLst>
              <a:ext uri="{FF2B5EF4-FFF2-40B4-BE49-F238E27FC236}">
                <a16:creationId xmlns:a16="http://schemas.microsoft.com/office/drawing/2014/main" id="{C40B6A1E-C9C0-4ACD-931A-6CC75ADAC728}"/>
              </a:ext>
            </a:extLst>
          </p:cNvPr>
          <p:cNvPicPr>
            <a:picLocks noChangeAspect="1"/>
          </p:cNvPicPr>
          <p:nvPr/>
        </p:nvPicPr>
        <p:blipFill>
          <a:blip r:embed="rId2"/>
          <a:stretch>
            <a:fillRect/>
          </a:stretch>
        </p:blipFill>
        <p:spPr>
          <a:xfrm>
            <a:off x="3418042" y="900000"/>
            <a:ext cx="5352475" cy="5598001"/>
          </a:xfrm>
          <a:prstGeom prst="rect">
            <a:avLst/>
          </a:prstGeom>
        </p:spPr>
      </p:pic>
    </p:spTree>
    <p:extLst>
      <p:ext uri="{BB962C8B-B14F-4D97-AF65-F5344CB8AC3E}">
        <p14:creationId xmlns:p14="http://schemas.microsoft.com/office/powerpoint/2010/main" val="36892213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365457"/>
          </a:xfrm>
        </p:spPr>
        <p:txBody>
          <a:bodyPr/>
          <a:lstStyle/>
          <a:p>
            <a:r>
              <a:rPr lang="en-US" b="1" dirty="0"/>
              <a:t>Loudness</a:t>
            </a:r>
            <a:r>
              <a:rPr lang="en-US" dirty="0"/>
              <a:t>: </a:t>
            </a:r>
            <a:r>
              <a:rPr lang="en-US" i="1" dirty="0"/>
              <a:t>The overall loudness of a track in decibels (dB). Loudness values are averaged across the entire track and are useful for comparing relative loudness of tracks. Loudness is the quality of a sound that is the primary psychological correlate of physical strength (amplitude)</a:t>
            </a:r>
            <a:endParaRPr lang="en-US" i="1"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26</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60855F06-ADA1-445B-BC3A-391D7D09AE3B}"/>
              </a:ext>
            </a:extLst>
          </p:cNvPr>
          <p:cNvPicPr>
            <a:picLocks noChangeAspect="1"/>
          </p:cNvPicPr>
          <p:nvPr/>
        </p:nvPicPr>
        <p:blipFill>
          <a:blip r:embed="rId2"/>
          <a:stretch>
            <a:fillRect/>
          </a:stretch>
        </p:blipFill>
        <p:spPr>
          <a:xfrm>
            <a:off x="3418042" y="969923"/>
            <a:ext cx="5352475" cy="5598001"/>
          </a:xfrm>
          <a:prstGeom prst="rect">
            <a:avLst/>
          </a:prstGeom>
        </p:spPr>
      </p:pic>
    </p:spTree>
    <p:extLst>
      <p:ext uri="{BB962C8B-B14F-4D97-AF65-F5344CB8AC3E}">
        <p14:creationId xmlns:p14="http://schemas.microsoft.com/office/powerpoint/2010/main" val="24947198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686299"/>
          </a:xfrm>
        </p:spPr>
        <p:txBody>
          <a:bodyPr/>
          <a:lstStyle/>
          <a:p>
            <a:r>
              <a:rPr lang="en-US" b="1" dirty="0" err="1"/>
              <a:t>Speechiness</a:t>
            </a:r>
            <a:r>
              <a:rPr lang="en-US" dirty="0"/>
              <a:t>: </a:t>
            </a:r>
            <a:r>
              <a:rPr lang="en-US" i="1" dirty="0"/>
              <a:t>“</a:t>
            </a:r>
            <a:r>
              <a:rPr lang="en-US" i="1" dirty="0" err="1"/>
              <a:t>Speechiness</a:t>
            </a:r>
            <a:r>
              <a:rPr lang="en-US" i="1" dirty="0"/>
              <a:t> detects the presence of spoken words in a track”. If the </a:t>
            </a:r>
            <a:r>
              <a:rPr lang="en-US" i="1" dirty="0" err="1"/>
              <a:t>speechiness</a:t>
            </a:r>
            <a:r>
              <a:rPr lang="en-US" i="1" dirty="0"/>
              <a:t> of a song is above 0.66, it is probably made of spoken words, a score between 0.33 and 0.66 is a song that may contain both music and words, and a score below 0.33 means the song does not have any speech.</a:t>
            </a:r>
            <a:endParaRPr lang="en-US" i="1"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27</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20994671-5B9D-46ED-AC23-4DD8EBEA51CA}"/>
              </a:ext>
            </a:extLst>
          </p:cNvPr>
          <p:cNvPicPr>
            <a:picLocks noChangeAspect="1"/>
          </p:cNvPicPr>
          <p:nvPr/>
        </p:nvPicPr>
        <p:blipFill>
          <a:blip r:embed="rId2"/>
          <a:stretch>
            <a:fillRect/>
          </a:stretch>
        </p:blipFill>
        <p:spPr>
          <a:xfrm>
            <a:off x="3451471" y="900000"/>
            <a:ext cx="5285618" cy="5528077"/>
          </a:xfrm>
          <a:prstGeom prst="rect">
            <a:avLst/>
          </a:prstGeom>
        </p:spPr>
      </p:pic>
    </p:spTree>
    <p:extLst>
      <p:ext uri="{BB962C8B-B14F-4D97-AF65-F5344CB8AC3E}">
        <p14:creationId xmlns:p14="http://schemas.microsoft.com/office/powerpoint/2010/main" val="30017424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686299"/>
          </a:xfrm>
        </p:spPr>
        <p:txBody>
          <a:bodyPr/>
          <a:lstStyle/>
          <a:p>
            <a:r>
              <a:rPr lang="en-US" dirty="0"/>
              <a:t> </a:t>
            </a:r>
            <a:r>
              <a:rPr lang="en-US" b="1" dirty="0"/>
              <a:t>Valence</a:t>
            </a:r>
            <a:r>
              <a:rPr lang="en-US" dirty="0"/>
              <a:t>: “</a:t>
            </a:r>
            <a:r>
              <a:rPr lang="en-US" i="1" dirty="0"/>
              <a:t>A measure from 0.0 to 1.0 describing the musical positiveness conveyed by a track. Tracks with high valence sound more positive (e.g. happy, cheerful, euphoric), while tracks with low valence sound more negative (e.g. sad, depressed, angry)</a:t>
            </a:r>
            <a:r>
              <a:rPr lang="en-US" dirty="0"/>
              <a:t>”.</a:t>
            </a:r>
            <a:endParaRPr lang="en-US" i="1"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28</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205D5B83-B6E3-480B-A31A-B26A97B426D7}"/>
              </a:ext>
            </a:extLst>
          </p:cNvPr>
          <p:cNvPicPr>
            <a:picLocks noChangeAspect="1"/>
          </p:cNvPicPr>
          <p:nvPr/>
        </p:nvPicPr>
        <p:blipFill>
          <a:blip r:embed="rId2"/>
          <a:stretch>
            <a:fillRect/>
          </a:stretch>
        </p:blipFill>
        <p:spPr>
          <a:xfrm>
            <a:off x="3451471" y="900000"/>
            <a:ext cx="5285618" cy="5528077"/>
          </a:xfrm>
          <a:prstGeom prst="rect">
            <a:avLst/>
          </a:prstGeom>
        </p:spPr>
      </p:pic>
    </p:spTree>
    <p:extLst>
      <p:ext uri="{BB962C8B-B14F-4D97-AF65-F5344CB8AC3E}">
        <p14:creationId xmlns:p14="http://schemas.microsoft.com/office/powerpoint/2010/main" val="32377064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686299"/>
          </a:xfrm>
        </p:spPr>
        <p:txBody>
          <a:bodyPr/>
          <a:lstStyle/>
          <a:p>
            <a:r>
              <a:rPr lang="en-US" dirty="0"/>
              <a:t> </a:t>
            </a:r>
            <a:r>
              <a:rPr lang="en-US" b="1" dirty="0"/>
              <a:t>Tempo</a:t>
            </a:r>
            <a:r>
              <a:rPr lang="en-US" dirty="0"/>
              <a:t>:</a:t>
            </a:r>
            <a:r>
              <a:rPr lang="en-US" i="1" dirty="0"/>
              <a:t> The overall estimated tempo of a track in beats per minute (BPM). In musical terminology, tempo is the speed or pace of a given piece and derives directly from the average beat duration. The distribution of values for this feature look like this:</a:t>
            </a:r>
            <a:endParaRPr lang="en-US" i="1"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29</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C16BFCDA-E99F-40BD-A0A1-25F558AAB50E}"/>
              </a:ext>
            </a:extLst>
          </p:cNvPr>
          <p:cNvPicPr>
            <a:picLocks noChangeAspect="1"/>
          </p:cNvPicPr>
          <p:nvPr/>
        </p:nvPicPr>
        <p:blipFill>
          <a:blip r:embed="rId2"/>
          <a:stretch>
            <a:fillRect/>
          </a:stretch>
        </p:blipFill>
        <p:spPr>
          <a:xfrm>
            <a:off x="3428283" y="921420"/>
            <a:ext cx="5331994" cy="5576580"/>
          </a:xfrm>
          <a:prstGeom prst="rect">
            <a:avLst/>
          </a:prstGeom>
        </p:spPr>
      </p:pic>
    </p:spTree>
    <p:extLst>
      <p:ext uri="{BB962C8B-B14F-4D97-AF65-F5344CB8AC3E}">
        <p14:creationId xmlns:p14="http://schemas.microsoft.com/office/powerpoint/2010/main" val="2710217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noProof="1"/>
              <a:t>Core Message</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p:txBody>
          <a:bodyPr/>
          <a:lstStyle/>
          <a:p>
            <a:pPr lvl="1"/>
            <a:r>
              <a:rPr lang="en-US" dirty="0"/>
              <a:t>Our main goal was to understand what determines success on Spotify. </a:t>
            </a:r>
          </a:p>
          <a:p>
            <a:pPr lvl="1"/>
            <a:r>
              <a:rPr lang="en-US" dirty="0"/>
              <a:t>We pulled a variety of data through the Spotify API which included:</a:t>
            </a:r>
          </a:p>
          <a:p>
            <a:pPr lvl="2"/>
            <a:r>
              <a:rPr lang="en-US" dirty="0"/>
              <a:t>Playlist data</a:t>
            </a:r>
          </a:p>
          <a:p>
            <a:pPr lvl="2"/>
            <a:r>
              <a:rPr lang="en-US" dirty="0"/>
              <a:t>Artists</a:t>
            </a:r>
          </a:p>
          <a:p>
            <a:pPr lvl="2"/>
            <a:r>
              <a:rPr lang="en-US" dirty="0"/>
              <a:t>Genre</a:t>
            </a:r>
          </a:p>
          <a:p>
            <a:pPr lvl="2"/>
            <a:r>
              <a:rPr lang="en-US" dirty="0"/>
              <a:t>Audio Features</a:t>
            </a:r>
          </a:p>
          <a:p>
            <a:pPr lvl="2"/>
            <a:r>
              <a:rPr lang="en-US" dirty="0"/>
              <a:t>Track positions on playlists</a:t>
            </a:r>
          </a:p>
          <a:p>
            <a:pPr lvl="2"/>
            <a:r>
              <a:rPr lang="en-US" dirty="0"/>
              <a:t>Duration</a:t>
            </a:r>
          </a:p>
          <a:p>
            <a:pPr lvl="2"/>
            <a:endParaRPr lang="en-US" dirty="0"/>
          </a:p>
          <a:p>
            <a:r>
              <a:rPr lang="en-US" dirty="0"/>
              <a:t>We wanted to find out if with the data that we pulled from this API if we could identify any trends that correlate to success on Spotify. </a:t>
            </a: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pPr/>
              <a:t>3</a:t>
            </a:fld>
            <a:endParaRPr lang="en-US" dirty="0"/>
          </a:p>
        </p:txBody>
      </p:sp>
      <p:pic>
        <p:nvPicPr>
          <p:cNvPr id="1026" name="Picture 2" descr="Image result for fake playlists&quot;">
            <a:extLst>
              <a:ext uri="{FF2B5EF4-FFF2-40B4-BE49-F238E27FC236}">
                <a16:creationId xmlns:a16="http://schemas.microsoft.com/office/drawing/2014/main" id="{F55B5E2C-1A81-4A02-A4A1-D598D5A4F164}"/>
              </a:ext>
            </a:extLst>
          </p:cNvPr>
          <p:cNvPicPr>
            <a:picLocks noGrp="1" noChangeAspect="1" noChangeArrowheads="1"/>
          </p:cNvPicPr>
          <p:nvPr>
            <p:ph type="pic" sz="quarter" idx="13"/>
          </p:nvPr>
        </p:nvPicPr>
        <p:blipFill rotWithShape="1">
          <a:blip r:embed="rId2">
            <a:extLst>
              <a:ext uri="{28A0092B-C50C-407E-A947-70E740481C1C}">
                <a14:useLocalDpi xmlns:a14="http://schemas.microsoft.com/office/drawing/2010/main" val="0"/>
              </a:ext>
            </a:extLst>
          </a:blip>
          <a:srcRect l="3674" r="25369"/>
          <a:stretch/>
        </p:blipFill>
        <p:spPr bwMode="auto">
          <a:xfrm>
            <a:off x="7811520" y="0"/>
            <a:ext cx="4380479" cy="667800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CD07E137-8E8B-4528-BBC3-60C850DF0CA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24032508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p:txBody>
          <a:bodyPr/>
          <a:lstStyle/>
          <a:p>
            <a:r>
              <a:rPr lang="en-US" dirty="0"/>
              <a:t>Post Mortem</a:t>
            </a:r>
          </a:p>
        </p:txBody>
      </p:sp>
      <p:sp>
        <p:nvSpPr>
          <p:cNvPr id="5" name="Subtitle 4">
            <a:extLst>
              <a:ext uri="{FF2B5EF4-FFF2-40B4-BE49-F238E27FC236}">
                <a16:creationId xmlns:a16="http://schemas.microsoft.com/office/drawing/2014/main" id="{1FF39718-6251-4A5A-AAC7-767229317836}"/>
              </a:ext>
            </a:extLst>
          </p:cNvPr>
          <p:cNvSpPr>
            <a:spLocks noGrp="1"/>
          </p:cNvSpPr>
          <p:nvPr>
            <p:ph type="subTitle" idx="1"/>
          </p:nvPr>
        </p:nvSpPr>
        <p:spPr/>
        <p:txBody>
          <a:bodyPr/>
          <a:lstStyle/>
          <a:p>
            <a:endParaRPr lang="en-US" noProof="1"/>
          </a:p>
        </p:txBody>
      </p:sp>
      <p:sp>
        <p:nvSpPr>
          <p:cNvPr id="3" name="Slide Number Placeholder 2">
            <a:extLst>
              <a:ext uri="{FF2B5EF4-FFF2-40B4-BE49-F238E27FC236}">
                <a16:creationId xmlns:a16="http://schemas.microsoft.com/office/drawing/2014/main" id="{FA5F0145-EFD7-49DA-AD14-17BB0BE45561}"/>
              </a:ext>
            </a:extLst>
          </p:cNvPr>
          <p:cNvSpPr>
            <a:spLocks noGrp="1"/>
          </p:cNvSpPr>
          <p:nvPr>
            <p:ph type="sldNum" sz="quarter" idx="14"/>
          </p:nvPr>
        </p:nvSpPr>
        <p:spPr/>
        <p:txBody>
          <a:bodyPr/>
          <a:lstStyle/>
          <a:p>
            <a:fld id="{058DB212-BFA2-403F-85EF-DFD3FF6D973A}" type="slidenum">
              <a:rPr lang="en-US" smtClean="0"/>
              <a:pPr/>
              <a:t>30</a:t>
            </a:fld>
            <a:endParaRPr lang="en-US" dirty="0"/>
          </a:p>
        </p:txBody>
      </p:sp>
      <p:sp>
        <p:nvSpPr>
          <p:cNvPr id="28" name="Rectangle 27">
            <a:extLst>
              <a:ext uri="{FF2B5EF4-FFF2-40B4-BE49-F238E27FC236}">
                <a16:creationId xmlns:a16="http://schemas.microsoft.com/office/drawing/2014/main" id="{BDA6A78C-E5C0-4EC3-9B05-DFFDA2C8E81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27" name="Picture Placeholder 26" descr="A picture containing sitting, table, game, white&#10;&#10;Description automatically generated">
            <a:extLst>
              <a:ext uri="{FF2B5EF4-FFF2-40B4-BE49-F238E27FC236}">
                <a16:creationId xmlns:a16="http://schemas.microsoft.com/office/drawing/2014/main" id="{2066C999-B167-4C92-9C94-0AE9947A0A27}"/>
              </a:ext>
            </a:extLst>
          </p:cNvPr>
          <p:cNvPicPr>
            <a:picLocks noGrp="1" noChangeAspect="1"/>
          </p:cNvPicPr>
          <p:nvPr>
            <p:ph type="pic" sz="quarter" idx="10"/>
          </p:nvPr>
        </p:nvPicPr>
        <p:blipFill>
          <a:blip r:embed="rId2"/>
          <a:srcRect l="29944" r="29944"/>
          <a:stretch>
            <a:fillRect/>
          </a:stretch>
        </p:blipFill>
        <p:spPr>
          <a:xfrm>
            <a:off x="7772400" y="0"/>
            <a:ext cx="4418172" cy="6869148"/>
          </a:xfrm>
        </p:spPr>
      </p:pic>
    </p:spTree>
    <p:extLst>
      <p:ext uri="{BB962C8B-B14F-4D97-AF65-F5344CB8AC3E}">
        <p14:creationId xmlns:p14="http://schemas.microsoft.com/office/powerpoint/2010/main" val="38619157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Key Takeaways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735640" y="1588583"/>
            <a:ext cx="8717279" cy="2502154"/>
          </a:xfrm>
        </p:spPr>
        <p:txBody>
          <a:bodyPr/>
          <a:lstStyle/>
          <a:p>
            <a:r>
              <a:rPr lang="en-US" noProof="1"/>
              <a:t>Main Takeaway:”” </a:t>
            </a:r>
          </a:p>
          <a:p>
            <a:r>
              <a:rPr lang="en-US" noProof="1"/>
              <a:t>Additional questions: “”</a:t>
            </a:r>
          </a:p>
          <a:p>
            <a:r>
              <a:rPr lang="en-US" noProof="1"/>
              <a:t>What we would research next:””</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31</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11687263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359400" y="1751652"/>
            <a:ext cx="11473200" cy="1677348"/>
          </a:xfrm>
        </p:spPr>
        <p:txBody>
          <a:bodyPr/>
          <a:lstStyle/>
          <a:p>
            <a:pPr algn="ctr"/>
            <a:r>
              <a:rPr lang="en-US" dirty="0"/>
              <a:t>Any Questions?</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32</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30978932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r>
              <a:rPr lang="en-US" dirty="0"/>
              <a:t>Comparison</a:t>
            </a:r>
          </a:p>
        </p:txBody>
      </p:sp>
      <p:sp>
        <p:nvSpPr>
          <p:cNvPr id="5" name="Text Placeholder 4">
            <a:extLst>
              <a:ext uri="{FF2B5EF4-FFF2-40B4-BE49-F238E27FC236}">
                <a16:creationId xmlns:a16="http://schemas.microsoft.com/office/drawing/2014/main" id="{5DE7F035-A127-4A31-A6C5-5F7E15A251AF}"/>
              </a:ext>
            </a:extLst>
          </p:cNvPr>
          <p:cNvSpPr>
            <a:spLocks noGrp="1"/>
          </p:cNvSpPr>
          <p:nvPr>
            <p:ph type="body" sz="quarter" idx="12"/>
          </p:nvPr>
        </p:nvSpPr>
        <p:spPr>
          <a:xfrm>
            <a:off x="906100" y="2249397"/>
            <a:ext cx="4414795" cy="360000"/>
          </a:xfrm>
        </p:spPr>
        <p:txBody>
          <a:bodyPr/>
          <a:lstStyle/>
          <a:p>
            <a:r>
              <a:rPr lang="en-US" dirty="0"/>
              <a:t>Compare A</a:t>
            </a:r>
          </a:p>
        </p:txBody>
      </p:sp>
      <p:sp>
        <p:nvSpPr>
          <p:cNvPr id="4" name="Content Placeholder 3">
            <a:extLst>
              <a:ext uri="{FF2B5EF4-FFF2-40B4-BE49-F238E27FC236}">
                <a16:creationId xmlns:a16="http://schemas.microsoft.com/office/drawing/2014/main" id="{7690C477-BA22-4245-8755-3AD8FB4AB2FB}"/>
              </a:ext>
            </a:extLst>
          </p:cNvPr>
          <p:cNvSpPr>
            <a:spLocks noGrp="1"/>
          </p:cNvSpPr>
          <p:nvPr>
            <p:ph sz="half" idx="1"/>
          </p:nvPr>
        </p:nvSpPr>
        <p:spPr>
          <a:xfrm>
            <a:off x="906100" y="2609397"/>
            <a:ext cx="4414799" cy="2109400"/>
          </a:xfrm>
        </p:spPr>
        <p:txBody>
          <a:bodyPr/>
          <a:lstStyle/>
          <a:p>
            <a:r>
              <a:rPr lang="en-US" dirty="0"/>
              <a:t>Lorem </a:t>
            </a:r>
            <a:r>
              <a:rPr lang="en-US" noProof="1"/>
              <a:t>ipsum Nulla a erat eget nunc hendrerit ultrices eu nec nulla. Donec viverra leo aliquet, auctor quam id, convallis orci. </a:t>
            </a:r>
          </a:p>
          <a:p>
            <a:pPr lvl="1"/>
            <a:r>
              <a:rPr lang="en-US" noProof="1"/>
              <a:t>Sed in molestie est. Cras ornare turpis at ligula posuere, sit amet accumsan neque lobortis.</a:t>
            </a:r>
          </a:p>
          <a:p>
            <a:pPr lvl="1"/>
            <a:r>
              <a:rPr lang="en-US" noProof="1"/>
              <a:t>Maecenas mattis risus ligula, sed ullamcorper nunc efficitur sed. </a:t>
            </a:r>
          </a:p>
        </p:txBody>
      </p:sp>
      <p:cxnSp>
        <p:nvCxnSpPr>
          <p:cNvPr id="9" name="Straight Connector 8">
            <a:extLst>
              <a:ext uri="{FF2B5EF4-FFF2-40B4-BE49-F238E27FC236}">
                <a16:creationId xmlns:a16="http://schemas.microsoft.com/office/drawing/2014/main" id="{6630A4D5-EDA4-4984-9340-20504F53AE7B}"/>
              </a:ext>
              <a:ext uri="{C183D7F6-B498-43B3-948B-1728B52AA6E4}">
                <adec:decorative xmlns:adec="http://schemas.microsoft.com/office/drawing/2017/decorative" val="1"/>
              </a:ext>
            </a:extLst>
          </p:cNvPr>
          <p:cNvCxnSpPr>
            <a:cxnSpLocks/>
          </p:cNvCxnSpPr>
          <p:nvPr/>
        </p:nvCxnSpPr>
        <p:spPr>
          <a:xfrm>
            <a:off x="6096000" y="2011703"/>
            <a:ext cx="0" cy="3075394"/>
          </a:xfrm>
          <a:prstGeom prst="line">
            <a:avLst/>
          </a:prstGeom>
          <a:ln w="635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C0B8B96D-B444-41DE-B8C1-07A2D085542F}"/>
              </a:ext>
            </a:extLst>
          </p:cNvPr>
          <p:cNvSpPr>
            <a:spLocks noGrp="1"/>
          </p:cNvSpPr>
          <p:nvPr>
            <p:ph type="body" sz="quarter" idx="13"/>
          </p:nvPr>
        </p:nvSpPr>
        <p:spPr>
          <a:xfrm>
            <a:off x="6799300" y="2249397"/>
            <a:ext cx="4414795" cy="360000"/>
          </a:xfrm>
        </p:spPr>
        <p:txBody>
          <a:bodyPr/>
          <a:lstStyle/>
          <a:p>
            <a:r>
              <a:rPr lang="en-US" dirty="0"/>
              <a:t>Compare B</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6799300" y="2609397"/>
            <a:ext cx="4414799" cy="2109400"/>
          </a:xfrm>
        </p:spPr>
        <p:txBody>
          <a:bodyPr/>
          <a:lstStyle/>
          <a:p>
            <a:r>
              <a:rPr lang="en-US" dirty="0"/>
              <a:t>Lorem </a:t>
            </a:r>
            <a:r>
              <a:rPr lang="en-US" noProof="1"/>
              <a:t>ipsum Nulla a erat eget nunc hendrerit ultrices eu nec nulla. Donec viverra leo aliquet, auctor quam id, convallis orci. </a:t>
            </a:r>
          </a:p>
          <a:p>
            <a:pPr lvl="1"/>
            <a:r>
              <a:rPr lang="en-US" noProof="1"/>
              <a:t>Sed in molestie est. Cras ornare turpis at ligula posuere, sit amet accumsan neque lobortis.</a:t>
            </a:r>
          </a:p>
          <a:p>
            <a:pPr lvl="1"/>
            <a:r>
              <a:rPr lang="en-US" noProof="1"/>
              <a:t>Maecenas mattis risus ligula, sed ullamcorper nunc efficitur sed. </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33</a:t>
            </a:fld>
            <a:endParaRPr lang="en-US" dirty="0"/>
          </a:p>
        </p:txBody>
      </p:sp>
    </p:spTree>
    <p:extLst>
      <p:ext uri="{BB962C8B-B14F-4D97-AF65-F5344CB8AC3E}">
        <p14:creationId xmlns:p14="http://schemas.microsoft.com/office/powerpoint/2010/main" val="9547700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874520" y="5044440"/>
            <a:ext cx="8717279" cy="1453560"/>
          </a:xfrm>
        </p:spPr>
        <p:txBody>
          <a:bodyPr/>
          <a:lstStyle/>
          <a:p>
            <a:r>
              <a:rPr lang="en-US" dirty="0"/>
              <a:t>Lorem </a:t>
            </a:r>
            <a:r>
              <a:rPr lang="en-US" noProof="1"/>
              <a:t>ipsum Nulla a erat eget nunc hendrerit ultrices eu nec nulla. Donec viverra leo aliquet, auctor quam id, convallis orci. </a:t>
            </a:r>
          </a:p>
          <a:p>
            <a:pPr lvl="1"/>
            <a:r>
              <a:rPr lang="en-US" noProof="1"/>
              <a:t>Sed in molestie est. Cras ornare turpis at ligula posuere, sit amet accumsan neque lobortis.</a:t>
            </a:r>
          </a:p>
          <a:p>
            <a:pPr lvl="1"/>
            <a:r>
              <a:rPr lang="en-US" noProof="1"/>
              <a:t>Maecenas mattis risus ligula, sed ullamcorper nunc efficitur sed. </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34</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2258983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API Overview</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noProof="1"/>
              <a:t>Focused on pulling specific playlist information</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p:txBody>
          <a:bodyPr/>
          <a:lstStyle/>
          <a:p>
            <a:pPr marL="263525" lvl="1" indent="0">
              <a:buNone/>
            </a:pPr>
            <a:endParaRPr lang="en-US" dirty="0"/>
          </a:p>
          <a:p>
            <a:r>
              <a:rPr lang="en-US" dirty="0"/>
              <a:t>Spotify API Overview:””</a:t>
            </a:r>
          </a:p>
          <a:p>
            <a:r>
              <a:rPr lang="en-US" dirty="0"/>
              <a:t>How we pulled info with the API: “”</a:t>
            </a:r>
          </a:p>
          <a:p>
            <a:r>
              <a:rPr lang="en-US" dirty="0"/>
              <a:t>Complications with the API: “”</a:t>
            </a:r>
          </a:p>
          <a:p>
            <a:r>
              <a:rPr lang="en-US" dirty="0"/>
              <a:t>Why we needed this specific info: “”</a:t>
            </a:r>
          </a:p>
          <a:p>
            <a:endParaRPr lang="en-US" dirty="0"/>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pPr/>
              <a:t>4</a:t>
            </a:fld>
            <a:endParaRPr lang="en-US" dirty="0"/>
          </a:p>
        </p:txBody>
      </p:sp>
      <p:pic>
        <p:nvPicPr>
          <p:cNvPr id="1026" name="Picture 2" descr="Image result for fake playlists&quot;">
            <a:extLst>
              <a:ext uri="{FF2B5EF4-FFF2-40B4-BE49-F238E27FC236}">
                <a16:creationId xmlns:a16="http://schemas.microsoft.com/office/drawing/2014/main" id="{F55B5E2C-1A81-4A02-A4A1-D598D5A4F164}"/>
              </a:ext>
            </a:extLst>
          </p:cNvPr>
          <p:cNvPicPr>
            <a:picLocks noGrp="1" noChangeAspect="1" noChangeArrowheads="1"/>
          </p:cNvPicPr>
          <p:nvPr>
            <p:ph type="pic" sz="quarter" idx="13"/>
          </p:nvPr>
        </p:nvPicPr>
        <p:blipFill rotWithShape="1">
          <a:blip r:embed="rId2">
            <a:extLst>
              <a:ext uri="{28A0092B-C50C-407E-A947-70E740481C1C}">
                <a14:useLocalDpi xmlns:a14="http://schemas.microsoft.com/office/drawing/2010/main" val="0"/>
              </a:ext>
            </a:extLst>
          </a:blip>
          <a:srcRect l="3674" r="25369"/>
          <a:stretch/>
        </p:blipFill>
        <p:spPr bwMode="auto">
          <a:xfrm>
            <a:off x="7811520" y="0"/>
            <a:ext cx="4380479" cy="667800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CD07E137-8E8B-4528-BBC3-60C850DF0CA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3844350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357680" y="127074"/>
            <a:ext cx="11473200" cy="540000"/>
          </a:xfrm>
        </p:spPr>
        <p:txBody>
          <a:bodyPr/>
          <a:lstStyle/>
          <a:p>
            <a:pPr algn="ctr"/>
            <a:r>
              <a:rPr lang="en-US" u="sng" dirty="0"/>
              <a:t>Summary Stats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735640" y="3846485"/>
            <a:ext cx="8717279" cy="2271319"/>
          </a:xfrm>
        </p:spPr>
        <p:txBody>
          <a:bodyPr/>
          <a:lstStyle/>
          <a:p>
            <a:pPr marL="0" indent="0" algn="ctr">
              <a:buNone/>
            </a:pPr>
            <a:r>
              <a:rPr lang="en-US" b="1" noProof="1"/>
              <a:t>Overview of the data that we pulled</a:t>
            </a:r>
          </a:p>
          <a:p>
            <a:pPr algn="ctr"/>
            <a:r>
              <a:rPr lang="en-US" sz="1200" b="1" noProof="1"/>
              <a:t>4427 tracks pulled</a:t>
            </a:r>
          </a:p>
          <a:p>
            <a:pPr algn="ctr"/>
            <a:r>
              <a:rPr lang="en-US" sz="1200" b="1" noProof="1"/>
              <a:t>3 album types</a:t>
            </a:r>
          </a:p>
          <a:p>
            <a:pPr algn="ctr"/>
            <a:r>
              <a:rPr lang="en-US" sz="1200" b="1" noProof="1"/>
              <a:t>12 Genres</a:t>
            </a:r>
          </a:p>
          <a:p>
            <a:pPr algn="ctr"/>
            <a:r>
              <a:rPr lang="en-US" sz="1200" b="1" noProof="1"/>
              <a:t>9 audio features</a:t>
            </a:r>
          </a:p>
          <a:p>
            <a:pPr algn="ctr"/>
            <a:r>
              <a:rPr lang="en-US" sz="1200" noProof="1"/>
              <a:t>Focus of the analysis was based on </a:t>
            </a:r>
            <a:r>
              <a:rPr lang="en-US" sz="1200" b="1" noProof="1"/>
              <a:t>Popularity</a:t>
            </a:r>
          </a:p>
          <a:p>
            <a:pPr algn="ctr"/>
            <a:r>
              <a:rPr lang="en-US" sz="1200" noProof="1"/>
              <a:t>The Popularity of the track. The value will be between 0 and 100, with 100 being the most popular.</a:t>
            </a:r>
          </a:p>
          <a:p>
            <a:pPr algn="ctr"/>
            <a:r>
              <a:rPr lang="en-US" sz="1200" noProof="1"/>
              <a:t>The popularity is calculated by algorithm and is based, in the most part, on the total number of plays the track has had and how recent those plays are.</a:t>
            </a:r>
          </a:p>
          <a:p>
            <a:pPr lvl="1"/>
            <a:endParaRPr lang="en-US"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5</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74D91E74-78FC-44FB-9347-D3F3DDA19558}"/>
              </a:ext>
            </a:extLst>
          </p:cNvPr>
          <p:cNvPicPr>
            <a:picLocks noChangeAspect="1"/>
          </p:cNvPicPr>
          <p:nvPr/>
        </p:nvPicPr>
        <p:blipFill>
          <a:blip r:embed="rId2"/>
          <a:stretch>
            <a:fillRect/>
          </a:stretch>
        </p:blipFill>
        <p:spPr>
          <a:xfrm>
            <a:off x="358800" y="740196"/>
            <a:ext cx="3762375" cy="3000375"/>
          </a:xfrm>
          <a:prstGeom prst="rect">
            <a:avLst/>
          </a:prstGeom>
        </p:spPr>
      </p:pic>
      <p:pic>
        <p:nvPicPr>
          <p:cNvPr id="4" name="Picture 3">
            <a:extLst>
              <a:ext uri="{FF2B5EF4-FFF2-40B4-BE49-F238E27FC236}">
                <a16:creationId xmlns:a16="http://schemas.microsoft.com/office/drawing/2014/main" id="{7A2A3323-09E4-4C62-A803-B08069933965}"/>
              </a:ext>
            </a:extLst>
          </p:cNvPr>
          <p:cNvPicPr>
            <a:picLocks noChangeAspect="1"/>
          </p:cNvPicPr>
          <p:nvPr/>
        </p:nvPicPr>
        <p:blipFill>
          <a:blip r:embed="rId3"/>
          <a:stretch>
            <a:fillRect/>
          </a:stretch>
        </p:blipFill>
        <p:spPr>
          <a:xfrm>
            <a:off x="4121175" y="740196"/>
            <a:ext cx="3829050" cy="3000375"/>
          </a:xfrm>
          <a:prstGeom prst="rect">
            <a:avLst/>
          </a:prstGeom>
        </p:spPr>
      </p:pic>
      <p:pic>
        <p:nvPicPr>
          <p:cNvPr id="5" name="Picture 4">
            <a:extLst>
              <a:ext uri="{FF2B5EF4-FFF2-40B4-BE49-F238E27FC236}">
                <a16:creationId xmlns:a16="http://schemas.microsoft.com/office/drawing/2014/main" id="{1A8FA485-82D9-4CEC-A5BE-8AAB42902D04}"/>
              </a:ext>
            </a:extLst>
          </p:cNvPr>
          <p:cNvPicPr>
            <a:picLocks noChangeAspect="1"/>
          </p:cNvPicPr>
          <p:nvPr/>
        </p:nvPicPr>
        <p:blipFill>
          <a:blip r:embed="rId4"/>
          <a:stretch>
            <a:fillRect/>
          </a:stretch>
        </p:blipFill>
        <p:spPr>
          <a:xfrm>
            <a:off x="8289900" y="797346"/>
            <a:ext cx="3543300" cy="2943225"/>
          </a:xfrm>
          <a:prstGeom prst="rect">
            <a:avLst/>
          </a:prstGeom>
        </p:spPr>
      </p:pic>
    </p:spTree>
    <p:extLst>
      <p:ext uri="{BB962C8B-B14F-4D97-AF65-F5344CB8AC3E}">
        <p14:creationId xmlns:p14="http://schemas.microsoft.com/office/powerpoint/2010/main" val="1858038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noProof="1"/>
              <a:t>Focused on 6 questions</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p:txBody>
          <a:bodyPr/>
          <a:lstStyle/>
          <a:p>
            <a:pPr marL="606425" lvl="1" indent="-342900">
              <a:buFont typeface="+mj-lt"/>
              <a:buAutoNum type="arabicPeriod"/>
            </a:pPr>
            <a:r>
              <a:rPr lang="en-US" dirty="0"/>
              <a:t>Which genre(s) are more popular than other genres? Are there statistically significant differences in popularity between genres?</a:t>
            </a:r>
          </a:p>
          <a:p>
            <a:pPr marL="606425" lvl="1" indent="-342900">
              <a:buFont typeface="+mj-lt"/>
              <a:buAutoNum type="arabicPeriod"/>
            </a:pPr>
            <a:endParaRPr lang="en-US" dirty="0"/>
          </a:p>
          <a:p>
            <a:pPr marL="606425" lvl="1" indent="-342900">
              <a:buFont typeface="+mj-lt"/>
              <a:buAutoNum type="arabicPeriod"/>
            </a:pPr>
            <a:r>
              <a:rPr lang="en-US" dirty="0"/>
              <a:t>How do various Audio Features of a Song such as it's Danceability, Energy, Liveness, etc., influence the popularity of Songs?</a:t>
            </a:r>
          </a:p>
          <a:p>
            <a:pPr marL="606425" lvl="1" indent="-342900">
              <a:buFont typeface="+mj-lt"/>
              <a:buAutoNum type="arabicPeriod"/>
            </a:pPr>
            <a:endParaRPr lang="en-US" noProof="1"/>
          </a:p>
          <a:p>
            <a:pPr marL="606425" lvl="1" indent="-342900">
              <a:buFont typeface="+mj-lt"/>
              <a:buAutoNum type="arabicPeriod"/>
            </a:pPr>
            <a:r>
              <a:rPr lang="en-US" dirty="0"/>
              <a:t>How are popular songs trending in terms of their valence, i.e. songs that sound more positive (e.g. happy, cheerful, euphoric), vs songs that sound more negative (e.g. sad, depressed, angry)? Is there any correlation between the </a:t>
            </a:r>
            <a:r>
              <a:rPr lang="en-US" dirty="0" err="1"/>
              <a:t>speechiness</a:t>
            </a:r>
            <a:r>
              <a:rPr lang="en-US" dirty="0"/>
              <a:t> and the valence of a song?</a:t>
            </a:r>
            <a:r>
              <a:rPr lang="en-US" noProof="1"/>
              <a:t> </a:t>
            </a:r>
          </a:p>
          <a:p>
            <a:pPr marL="606425" lvl="1" indent="-342900">
              <a:buFont typeface="+mj-lt"/>
              <a:buAutoNum type="arabicPeriod"/>
            </a:pPr>
            <a:endParaRPr lang="en-US" noProof="1"/>
          </a:p>
          <a:p>
            <a:pPr marL="606425" lvl="1" indent="-342900">
              <a:buFont typeface="+mj-lt"/>
              <a:buAutoNum type="arabicPeriod"/>
            </a:pPr>
            <a:r>
              <a:rPr lang="en-US" dirty="0"/>
              <a:t>Does the duration of a song affect it's position within a playlist?</a:t>
            </a:r>
          </a:p>
          <a:p>
            <a:pPr marL="606425" lvl="1" indent="-342900">
              <a:buFont typeface="+mj-lt"/>
              <a:buAutoNum type="arabicPeriod"/>
            </a:pPr>
            <a:endParaRPr lang="en-US" dirty="0"/>
          </a:p>
          <a:p>
            <a:pPr marL="606425" lvl="1" indent="-342900">
              <a:buFont typeface="+mj-lt"/>
              <a:buAutoNum type="arabicPeriod"/>
            </a:pPr>
            <a:r>
              <a:rPr lang="en-US" dirty="0"/>
              <a:t>Are singles more popular than albums or compilations?</a:t>
            </a:r>
          </a:p>
          <a:p>
            <a:pPr marL="606425" lvl="1" indent="-342900">
              <a:buFont typeface="+mj-lt"/>
              <a:buAutoNum type="arabicPeriod"/>
            </a:pPr>
            <a:endParaRPr lang="en-US" dirty="0"/>
          </a:p>
          <a:p>
            <a:pPr marL="606425" lvl="1" indent="-342900">
              <a:buFont typeface="+mj-lt"/>
              <a:buAutoNum type="arabicPeriod"/>
            </a:pPr>
            <a:r>
              <a:rPr lang="en-US" dirty="0"/>
              <a:t>Does the position of a song in a playlist impact it's popularity?</a:t>
            </a:r>
          </a:p>
          <a:p>
            <a:pPr lvl="1"/>
            <a:endParaRPr lang="en-US" dirty="0"/>
          </a:p>
          <a:p>
            <a:endParaRPr lang="en-US" dirty="0"/>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pPr/>
              <a:t>6</a:t>
            </a:fld>
            <a:endParaRPr lang="en-US" dirty="0"/>
          </a:p>
        </p:txBody>
      </p:sp>
      <p:pic>
        <p:nvPicPr>
          <p:cNvPr id="1026" name="Picture 2" descr="Image result for fake playlists&quot;">
            <a:extLst>
              <a:ext uri="{FF2B5EF4-FFF2-40B4-BE49-F238E27FC236}">
                <a16:creationId xmlns:a16="http://schemas.microsoft.com/office/drawing/2014/main" id="{F55B5E2C-1A81-4A02-A4A1-D598D5A4F164}"/>
              </a:ext>
            </a:extLst>
          </p:cNvPr>
          <p:cNvPicPr>
            <a:picLocks noGrp="1" noChangeAspect="1" noChangeArrowheads="1"/>
          </p:cNvPicPr>
          <p:nvPr>
            <p:ph type="pic" sz="quarter" idx="13"/>
          </p:nvPr>
        </p:nvPicPr>
        <p:blipFill rotWithShape="1">
          <a:blip r:embed="rId2">
            <a:extLst>
              <a:ext uri="{28A0092B-C50C-407E-A947-70E740481C1C}">
                <a14:useLocalDpi xmlns:a14="http://schemas.microsoft.com/office/drawing/2010/main" val="0"/>
              </a:ext>
            </a:extLst>
          </a:blip>
          <a:srcRect l="3674" r="25369"/>
          <a:stretch/>
        </p:blipFill>
        <p:spPr bwMode="auto">
          <a:xfrm>
            <a:off x="7811520" y="0"/>
            <a:ext cx="4380479" cy="667800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CD07E137-8E8B-4528-BBC3-60C850DF0CA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851971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p:txBody>
          <a:bodyPr/>
          <a:lstStyle/>
          <a:p>
            <a:r>
              <a:rPr lang="en-US" dirty="0"/>
              <a:t>Questions</a:t>
            </a:r>
          </a:p>
        </p:txBody>
      </p:sp>
      <p:sp>
        <p:nvSpPr>
          <p:cNvPr id="5" name="Subtitle 4">
            <a:extLst>
              <a:ext uri="{FF2B5EF4-FFF2-40B4-BE49-F238E27FC236}">
                <a16:creationId xmlns:a16="http://schemas.microsoft.com/office/drawing/2014/main" id="{1FF39718-6251-4A5A-AAC7-767229317836}"/>
              </a:ext>
            </a:extLst>
          </p:cNvPr>
          <p:cNvSpPr>
            <a:spLocks noGrp="1"/>
          </p:cNvSpPr>
          <p:nvPr>
            <p:ph type="subTitle" idx="1"/>
          </p:nvPr>
        </p:nvSpPr>
        <p:spPr/>
        <p:txBody>
          <a:bodyPr/>
          <a:lstStyle/>
          <a:p>
            <a:endParaRPr lang="en-US" noProof="1"/>
          </a:p>
        </p:txBody>
      </p:sp>
      <p:sp>
        <p:nvSpPr>
          <p:cNvPr id="3" name="Slide Number Placeholder 2">
            <a:extLst>
              <a:ext uri="{FF2B5EF4-FFF2-40B4-BE49-F238E27FC236}">
                <a16:creationId xmlns:a16="http://schemas.microsoft.com/office/drawing/2014/main" id="{FA5F0145-EFD7-49DA-AD14-17BB0BE45561}"/>
              </a:ext>
            </a:extLst>
          </p:cNvPr>
          <p:cNvSpPr>
            <a:spLocks noGrp="1"/>
          </p:cNvSpPr>
          <p:nvPr>
            <p:ph type="sldNum" sz="quarter" idx="14"/>
          </p:nvPr>
        </p:nvSpPr>
        <p:spPr/>
        <p:txBody>
          <a:bodyPr/>
          <a:lstStyle/>
          <a:p>
            <a:fld id="{058DB212-BFA2-403F-85EF-DFD3FF6D973A}" type="slidenum">
              <a:rPr lang="en-US" smtClean="0"/>
              <a:pPr/>
              <a:t>7</a:t>
            </a:fld>
            <a:endParaRPr lang="en-US" dirty="0"/>
          </a:p>
        </p:txBody>
      </p:sp>
      <p:sp>
        <p:nvSpPr>
          <p:cNvPr id="28" name="Rectangle 27">
            <a:extLst>
              <a:ext uri="{FF2B5EF4-FFF2-40B4-BE49-F238E27FC236}">
                <a16:creationId xmlns:a16="http://schemas.microsoft.com/office/drawing/2014/main" id="{BDA6A78C-E5C0-4EC3-9B05-DFFDA2C8E81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27" name="Picture Placeholder 26" descr="A picture containing sitting, table, game, white&#10;&#10;Description automatically generated">
            <a:extLst>
              <a:ext uri="{FF2B5EF4-FFF2-40B4-BE49-F238E27FC236}">
                <a16:creationId xmlns:a16="http://schemas.microsoft.com/office/drawing/2014/main" id="{2066C999-B167-4C92-9C94-0AE9947A0A27}"/>
              </a:ext>
            </a:extLst>
          </p:cNvPr>
          <p:cNvPicPr>
            <a:picLocks noGrp="1" noChangeAspect="1"/>
          </p:cNvPicPr>
          <p:nvPr>
            <p:ph type="pic" sz="quarter" idx="10"/>
          </p:nvPr>
        </p:nvPicPr>
        <p:blipFill>
          <a:blip r:embed="rId2"/>
          <a:srcRect l="29944" r="29944"/>
          <a:stretch>
            <a:fillRect/>
          </a:stretch>
        </p:blipFill>
        <p:spPr>
          <a:xfrm>
            <a:off x="7772400" y="0"/>
            <a:ext cx="4418172" cy="6869148"/>
          </a:xfrm>
        </p:spPr>
      </p:pic>
    </p:spTree>
    <p:extLst>
      <p:ext uri="{BB962C8B-B14F-4D97-AF65-F5344CB8AC3E}">
        <p14:creationId xmlns:p14="http://schemas.microsoft.com/office/powerpoint/2010/main" val="2671293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Question 1</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noProof="1"/>
              <a:t>Which genres are the most popular? </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p:txBody>
          <a:bodyPr/>
          <a:lstStyle/>
          <a:p>
            <a:pPr marL="0" indent="0">
              <a:buNone/>
            </a:pPr>
            <a:r>
              <a:rPr lang="en-US" noProof="1"/>
              <a:t>Conducted analysis to determine if there is a statistically significant difference in popularity across genres</a:t>
            </a:r>
          </a:p>
          <a:p>
            <a:pPr lvl="1"/>
            <a:r>
              <a:rPr lang="en-US" noProof="1"/>
              <a:t>Grouped all data by genre</a:t>
            </a:r>
          </a:p>
          <a:p>
            <a:pPr lvl="1"/>
            <a:r>
              <a:rPr lang="en-US" dirty="0"/>
              <a:t>Performed ANOVA</a:t>
            </a:r>
          </a:p>
          <a:p>
            <a:pPr lvl="1"/>
            <a:r>
              <a:rPr lang="en-US" dirty="0"/>
              <a:t>Picked genres to use for T-tests</a:t>
            </a:r>
          </a:p>
          <a:p>
            <a:endParaRPr lang="en-US" dirty="0"/>
          </a:p>
        </p:txBody>
      </p:sp>
      <p:sp>
        <p:nvSpPr>
          <p:cNvPr id="6" name="Rectangle 5">
            <a:extLst>
              <a:ext uri="{FF2B5EF4-FFF2-40B4-BE49-F238E27FC236}">
                <a16:creationId xmlns:a16="http://schemas.microsoft.com/office/drawing/2014/main" id="{F29E86F8-E6A6-4F75-BBFB-E30020E7484F}"/>
              </a:ext>
            </a:extLst>
          </p:cNvPr>
          <p:cNvSpPr/>
          <p:nvPr/>
        </p:nvSpPr>
        <p:spPr>
          <a:xfrm>
            <a:off x="9584852"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1</a:t>
            </a:r>
            <a:endParaRPr lang="en-US" sz="1200" dirty="0">
              <a:solidFill>
                <a:schemeClr val="bg1"/>
              </a:solidFill>
            </a:endParaRPr>
          </a:p>
        </p:txBody>
      </p:sp>
      <p:sp>
        <p:nvSpPr>
          <p:cNvPr id="13" name="Rectangle 12">
            <a:extLst>
              <a:ext uri="{FF2B5EF4-FFF2-40B4-BE49-F238E27FC236}">
                <a16:creationId xmlns:a16="http://schemas.microsoft.com/office/drawing/2014/main" id="{C79A7DEF-3806-4A57-B3C4-7FC8ACF595B1}"/>
              </a:ext>
            </a:extLst>
          </p:cNvPr>
          <p:cNvSpPr/>
          <p:nvPr/>
        </p:nvSpPr>
        <p:spPr>
          <a:xfrm>
            <a:off x="11514137"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2</a:t>
            </a:r>
            <a:endParaRPr lang="en-US" sz="1200" dirty="0">
              <a:solidFill>
                <a:schemeClr val="bg1"/>
              </a:solidFill>
            </a:endParaRPr>
          </a:p>
        </p:txBody>
      </p:sp>
      <p:sp>
        <p:nvSpPr>
          <p:cNvPr id="15" name="Rectangle 14">
            <a:extLst>
              <a:ext uri="{FF2B5EF4-FFF2-40B4-BE49-F238E27FC236}">
                <a16:creationId xmlns:a16="http://schemas.microsoft.com/office/drawing/2014/main" id="{17F05EBD-50EA-48CB-9AE6-40CD5930A311}"/>
              </a:ext>
            </a:extLst>
          </p:cNvPr>
          <p:cNvSpPr/>
          <p:nvPr/>
        </p:nvSpPr>
        <p:spPr>
          <a:xfrm>
            <a:off x="9584852"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3</a:t>
            </a:r>
            <a:endParaRPr lang="en-US" sz="1200" dirty="0">
              <a:solidFill>
                <a:schemeClr val="bg1"/>
              </a:solidFill>
            </a:endParaRPr>
          </a:p>
        </p:txBody>
      </p:sp>
      <p:sp>
        <p:nvSpPr>
          <p:cNvPr id="17" name="Rectangle 16">
            <a:extLst>
              <a:ext uri="{FF2B5EF4-FFF2-40B4-BE49-F238E27FC236}">
                <a16:creationId xmlns:a16="http://schemas.microsoft.com/office/drawing/2014/main" id="{B72B525E-A13B-417B-B649-7936E2328174}"/>
              </a:ext>
            </a:extLst>
          </p:cNvPr>
          <p:cNvSpPr/>
          <p:nvPr/>
        </p:nvSpPr>
        <p:spPr>
          <a:xfrm>
            <a:off x="11514137"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4</a:t>
            </a:r>
            <a:endParaRPr lang="en-US" sz="1200" dirty="0">
              <a:solidFill>
                <a:schemeClr val="bg1"/>
              </a:solidFill>
            </a:endParaRPr>
          </a:p>
        </p:txBody>
      </p:sp>
      <p:sp>
        <p:nvSpPr>
          <p:cNvPr id="19" name="Rectangle 18">
            <a:extLst>
              <a:ext uri="{FF2B5EF4-FFF2-40B4-BE49-F238E27FC236}">
                <a16:creationId xmlns:a16="http://schemas.microsoft.com/office/drawing/2014/main" id="{0BEBEB84-4475-45FD-9B79-0C76D2710B47}"/>
              </a:ext>
            </a:extLst>
          </p:cNvPr>
          <p:cNvSpPr/>
          <p:nvPr/>
        </p:nvSpPr>
        <p:spPr>
          <a:xfrm>
            <a:off x="9584852"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5</a:t>
            </a:r>
            <a:endParaRPr lang="en-US" sz="1200" dirty="0">
              <a:solidFill>
                <a:schemeClr val="bg1"/>
              </a:solidFill>
            </a:endParaRPr>
          </a:p>
        </p:txBody>
      </p:sp>
      <p:sp>
        <p:nvSpPr>
          <p:cNvPr id="21" name="Rectangle 20">
            <a:extLst>
              <a:ext uri="{FF2B5EF4-FFF2-40B4-BE49-F238E27FC236}">
                <a16:creationId xmlns:a16="http://schemas.microsoft.com/office/drawing/2014/main" id="{F7B2D47A-4B32-4F2E-8760-D6361CF0059C}"/>
              </a:ext>
            </a:extLst>
          </p:cNvPr>
          <p:cNvSpPr/>
          <p:nvPr/>
        </p:nvSpPr>
        <p:spPr>
          <a:xfrm>
            <a:off x="11514137"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6</a:t>
            </a:r>
            <a:endParaRPr lang="en-US" sz="1200" dirty="0">
              <a:solidFill>
                <a:schemeClr val="bg1"/>
              </a:solidFill>
            </a:endParaRP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t>8</a:t>
            </a:fld>
            <a:endParaRPr lang="en-US" dirty="0"/>
          </a:p>
        </p:txBody>
      </p:sp>
      <p:sp>
        <p:nvSpPr>
          <p:cNvPr id="18" name="Rectangle 17">
            <a:extLst>
              <a:ext uri="{FF2B5EF4-FFF2-40B4-BE49-F238E27FC236}">
                <a16:creationId xmlns:a16="http://schemas.microsoft.com/office/drawing/2014/main" id="{FE975626-7725-4EAC-A436-4BAECED30415}"/>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10" name="Picture Placeholder 9" descr="A person wearing a hat&#10;&#10;Description automatically generated">
            <a:extLst>
              <a:ext uri="{FF2B5EF4-FFF2-40B4-BE49-F238E27FC236}">
                <a16:creationId xmlns:a16="http://schemas.microsoft.com/office/drawing/2014/main" id="{A25B781F-E671-4048-9BE4-43708D6A1C96}"/>
              </a:ext>
            </a:extLst>
          </p:cNvPr>
          <p:cNvPicPr>
            <a:picLocks noGrp="1" noChangeAspect="1"/>
          </p:cNvPicPr>
          <p:nvPr>
            <p:ph type="pic" sz="quarter" idx="19"/>
          </p:nvPr>
        </p:nvPicPr>
        <p:blipFill>
          <a:blip r:embed="rId2"/>
          <a:srcRect t="488" b="488"/>
          <a:stretch>
            <a:fillRect/>
          </a:stretch>
        </p:blipFill>
        <p:spPr/>
      </p:pic>
      <p:pic>
        <p:nvPicPr>
          <p:cNvPr id="16" name="Picture Placeholder 15" descr="A person wearing a helmet&#10;&#10;Description automatically generated">
            <a:extLst>
              <a:ext uri="{FF2B5EF4-FFF2-40B4-BE49-F238E27FC236}">
                <a16:creationId xmlns:a16="http://schemas.microsoft.com/office/drawing/2014/main" id="{6CAF895B-C72A-4D7B-B1E4-D6C44D1BE964}"/>
              </a:ext>
            </a:extLst>
          </p:cNvPr>
          <p:cNvPicPr>
            <a:picLocks noGrp="1" noChangeAspect="1"/>
          </p:cNvPicPr>
          <p:nvPr>
            <p:ph type="pic" sz="quarter" idx="20"/>
          </p:nvPr>
        </p:nvPicPr>
        <p:blipFill>
          <a:blip r:embed="rId3"/>
          <a:srcRect/>
          <a:stretch>
            <a:fillRect/>
          </a:stretch>
        </p:blipFill>
        <p:spPr/>
      </p:pic>
      <p:pic>
        <p:nvPicPr>
          <p:cNvPr id="24" name="Picture Placeholder 23" descr="A group of people posing for the camera&#10;&#10;Description automatically generated">
            <a:extLst>
              <a:ext uri="{FF2B5EF4-FFF2-40B4-BE49-F238E27FC236}">
                <a16:creationId xmlns:a16="http://schemas.microsoft.com/office/drawing/2014/main" id="{5BFF211B-AD2B-4115-84CE-4E3CFBAFAD5C}"/>
              </a:ext>
            </a:extLst>
          </p:cNvPr>
          <p:cNvPicPr>
            <a:picLocks noGrp="1" noChangeAspect="1"/>
          </p:cNvPicPr>
          <p:nvPr>
            <p:ph type="pic" sz="quarter" idx="17"/>
          </p:nvPr>
        </p:nvPicPr>
        <p:blipFill>
          <a:blip r:embed="rId4"/>
          <a:srcRect l="16684" r="16684"/>
          <a:stretch>
            <a:fillRect/>
          </a:stretch>
        </p:blipFill>
        <p:spPr/>
      </p:pic>
      <p:pic>
        <p:nvPicPr>
          <p:cNvPr id="30" name="Picture Placeholder 29" descr="A close up of a person&#10;&#10;Description automatically generated">
            <a:extLst>
              <a:ext uri="{FF2B5EF4-FFF2-40B4-BE49-F238E27FC236}">
                <a16:creationId xmlns:a16="http://schemas.microsoft.com/office/drawing/2014/main" id="{456A93FF-2A7C-4DA0-82C6-C8CA56A86F53}"/>
              </a:ext>
            </a:extLst>
          </p:cNvPr>
          <p:cNvPicPr>
            <a:picLocks noGrp="1" noChangeAspect="1"/>
          </p:cNvPicPr>
          <p:nvPr>
            <p:ph type="pic" sz="quarter" idx="18"/>
          </p:nvPr>
        </p:nvPicPr>
        <p:blipFill>
          <a:blip r:embed="rId5"/>
          <a:srcRect l="208" r="208"/>
          <a:stretch>
            <a:fillRect/>
          </a:stretch>
        </p:blipFill>
        <p:spPr/>
      </p:pic>
      <p:pic>
        <p:nvPicPr>
          <p:cNvPr id="35" name="Picture Placeholder 34" descr="A group of people posing for a photo&#10;&#10;Description automatically generated">
            <a:extLst>
              <a:ext uri="{FF2B5EF4-FFF2-40B4-BE49-F238E27FC236}">
                <a16:creationId xmlns:a16="http://schemas.microsoft.com/office/drawing/2014/main" id="{8723E221-C568-475F-AC9A-9B06AF319606}"/>
              </a:ext>
            </a:extLst>
          </p:cNvPr>
          <p:cNvPicPr>
            <a:picLocks noGrp="1" noChangeAspect="1"/>
          </p:cNvPicPr>
          <p:nvPr>
            <p:ph type="pic" sz="quarter" idx="13"/>
          </p:nvPr>
        </p:nvPicPr>
        <p:blipFill>
          <a:blip r:embed="rId6"/>
          <a:srcRect/>
          <a:stretch>
            <a:fillRect/>
          </a:stretch>
        </p:blipFill>
        <p:spPr/>
      </p:pic>
      <p:pic>
        <p:nvPicPr>
          <p:cNvPr id="40" name="Picture Placeholder 39" descr="A person wearing a suit and tie&#10;&#10;Description automatically generated">
            <a:extLst>
              <a:ext uri="{FF2B5EF4-FFF2-40B4-BE49-F238E27FC236}">
                <a16:creationId xmlns:a16="http://schemas.microsoft.com/office/drawing/2014/main" id="{A295DC7A-35D5-4330-949E-EC19C6239F28}"/>
              </a:ext>
            </a:extLst>
          </p:cNvPr>
          <p:cNvPicPr>
            <a:picLocks noGrp="1" noChangeAspect="1"/>
          </p:cNvPicPr>
          <p:nvPr>
            <p:ph type="pic" sz="quarter" idx="16"/>
          </p:nvPr>
        </p:nvPicPr>
        <p:blipFill>
          <a:blip r:embed="rId7"/>
          <a:srcRect/>
          <a:stretch>
            <a:fillRect/>
          </a:stretch>
        </p:blipFill>
        <p:spPr/>
      </p:pic>
    </p:spTree>
    <p:extLst>
      <p:ext uri="{BB962C8B-B14F-4D97-AF65-F5344CB8AC3E}">
        <p14:creationId xmlns:p14="http://schemas.microsoft.com/office/powerpoint/2010/main" val="3482574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357680" y="90000"/>
            <a:ext cx="11473200" cy="540000"/>
          </a:xfrm>
        </p:spPr>
        <p:txBody>
          <a:bodyPr/>
          <a:lstStyle/>
          <a:p>
            <a:pPr algn="ctr"/>
            <a:r>
              <a:rPr lang="en-US" dirty="0"/>
              <a:t>ANOVA Box plot</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874520" y="5044440"/>
            <a:ext cx="8717279" cy="1453560"/>
          </a:xfrm>
        </p:spPr>
        <p:txBody>
          <a:bodyPr/>
          <a:lstStyle/>
          <a:p>
            <a:pPr lvl="1"/>
            <a:r>
              <a:rPr lang="en-US" sz="1800" noProof="1"/>
              <a:t>Hip Hop vs Folk &amp; Acoustic resulted in p-value of </a:t>
            </a:r>
            <a:r>
              <a:rPr lang="en-US" sz="1800" b="1" noProof="1"/>
              <a:t>3.5611e-78</a:t>
            </a:r>
          </a:p>
          <a:p>
            <a:pPr lvl="1"/>
            <a:r>
              <a:rPr lang="en-US" sz="1800" noProof="1"/>
              <a:t>Jazz vs Latin resulted in p-value of </a:t>
            </a:r>
            <a:r>
              <a:rPr lang="en-US" sz="1800" b="1" noProof="1"/>
              <a:t>2.4426e-62</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9</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
        <p:nvSpPr>
          <p:cNvPr id="4" name="TextBox 3">
            <a:extLst>
              <a:ext uri="{FF2B5EF4-FFF2-40B4-BE49-F238E27FC236}">
                <a16:creationId xmlns:a16="http://schemas.microsoft.com/office/drawing/2014/main" id="{B8CD4820-00F2-4D3D-B6C1-D04BE5D5FA79}"/>
              </a:ext>
            </a:extLst>
          </p:cNvPr>
          <p:cNvSpPr txBox="1"/>
          <p:nvPr/>
        </p:nvSpPr>
        <p:spPr>
          <a:xfrm>
            <a:off x="269688" y="2070866"/>
            <a:ext cx="1393257" cy="584775"/>
          </a:xfrm>
          <a:prstGeom prst="rect">
            <a:avLst/>
          </a:prstGeom>
          <a:noFill/>
        </p:spPr>
        <p:txBody>
          <a:bodyPr wrap="square" rtlCol="0">
            <a:spAutoFit/>
          </a:bodyPr>
          <a:lstStyle/>
          <a:p>
            <a:pPr algn="ctr"/>
            <a:r>
              <a:rPr lang="en-US" b="1" dirty="0">
                <a:solidFill>
                  <a:schemeClr val="tx1">
                    <a:lumMod val="75000"/>
                    <a:lumOff val="25000"/>
                  </a:schemeClr>
                </a:solidFill>
                <a:latin typeface="+mj-lt"/>
                <a:ea typeface="+mj-ea"/>
                <a:cs typeface="+mj-cs"/>
              </a:rPr>
              <a:t>P-value: </a:t>
            </a:r>
            <a:r>
              <a:rPr lang="en-US" sz="1400" dirty="0"/>
              <a:t>2.7233e-235</a:t>
            </a:r>
          </a:p>
        </p:txBody>
      </p:sp>
      <p:pic>
        <p:nvPicPr>
          <p:cNvPr id="7" name="Picture 6">
            <a:extLst>
              <a:ext uri="{FF2B5EF4-FFF2-40B4-BE49-F238E27FC236}">
                <a16:creationId xmlns:a16="http://schemas.microsoft.com/office/drawing/2014/main" id="{050290FE-C1BA-FA44-9FF9-DDE0DB76D86A}"/>
              </a:ext>
            </a:extLst>
          </p:cNvPr>
          <p:cNvPicPr>
            <a:picLocks noChangeAspect="1"/>
          </p:cNvPicPr>
          <p:nvPr/>
        </p:nvPicPr>
        <p:blipFill>
          <a:blip r:embed="rId2"/>
          <a:stretch>
            <a:fillRect/>
          </a:stretch>
        </p:blipFill>
        <p:spPr>
          <a:xfrm>
            <a:off x="1791307" y="601620"/>
            <a:ext cx="8605946" cy="4302973"/>
          </a:xfrm>
          <a:prstGeom prst="rect">
            <a:avLst/>
          </a:prstGeom>
        </p:spPr>
      </p:pic>
    </p:spTree>
    <p:extLst>
      <p:ext uri="{BB962C8B-B14F-4D97-AF65-F5344CB8AC3E}">
        <p14:creationId xmlns:p14="http://schemas.microsoft.com/office/powerpoint/2010/main" val="2825565618"/>
      </p:ext>
    </p:extLst>
  </p:cSld>
  <p:clrMapOvr>
    <a:masterClrMapping/>
  </p:clrMapOvr>
</p:sld>
</file>

<file path=ppt/theme/theme1.xml><?xml version="1.0" encoding="utf-8"?>
<a:theme xmlns:a="http://schemas.openxmlformats.org/drawingml/2006/main" name="Office Theme">
  <a:themeElements>
    <a:clrScheme name="Custom 153">
      <a:dk1>
        <a:sysClr val="windowText" lastClr="000000"/>
      </a:dk1>
      <a:lt1>
        <a:sysClr val="window" lastClr="FFFFFF"/>
      </a:lt1>
      <a:dk2>
        <a:srgbClr val="44546A"/>
      </a:dk2>
      <a:lt2>
        <a:srgbClr val="E7E6E6"/>
      </a:lt2>
      <a:accent1>
        <a:srgbClr val="00B0F0"/>
      </a:accent1>
      <a:accent2>
        <a:srgbClr val="0B6CD9"/>
      </a:accent2>
      <a:accent3>
        <a:srgbClr val="0C3DF8"/>
      </a:accent3>
      <a:accent4>
        <a:srgbClr val="F2194A"/>
      </a:accent4>
      <a:accent5>
        <a:srgbClr val="0CF8B6"/>
      </a:accent5>
      <a:accent6>
        <a:srgbClr val="BDB313"/>
      </a:accent6>
      <a:hlink>
        <a:srgbClr val="00B0F0"/>
      </a:hlink>
      <a:folHlink>
        <a:srgbClr val="00B0F0"/>
      </a:folHlink>
    </a:clrScheme>
    <a:fontScheme name="Custom 162">
      <a:majorFont>
        <a:latin typeface="Tw Cen MT"/>
        <a:ea typeface=""/>
        <a:cs typeface=""/>
      </a:majorFont>
      <a:minorFont>
        <a:latin typeface="Lucida Sans Typewrite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78043420_Science fair presentation_RVA_v3.potx" id="{29D4BD8F-7488-49D9-BFBB-7DF8C2B0292D}" vid="{799E8309-D02B-4451-A1B1-915D5FF07E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{150C7510-B29D-0449-82B4-12B898E140CB}tf16401378</Template>
  <TotalTime>0</TotalTime>
  <Words>1670</Words>
  <Application>Microsoft Macintosh PowerPoint</Application>
  <PresentationFormat>Widescreen</PresentationFormat>
  <Paragraphs>188</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Lucida Sans Typewriter</vt:lpstr>
      <vt:lpstr>Times New Roman</vt:lpstr>
      <vt:lpstr>Tw Cen MT</vt:lpstr>
      <vt:lpstr>Office Theme</vt:lpstr>
      <vt:lpstr>Trendspotting on Spotify</vt:lpstr>
      <vt:lpstr>Motivations</vt:lpstr>
      <vt:lpstr>Summary</vt:lpstr>
      <vt:lpstr>API Overview</vt:lpstr>
      <vt:lpstr>Summary Stats</vt:lpstr>
      <vt:lpstr>Summary</vt:lpstr>
      <vt:lpstr>Questions</vt:lpstr>
      <vt:lpstr>Question 1</vt:lpstr>
      <vt:lpstr>ANOVA Box plot</vt:lpstr>
      <vt:lpstr>Question 2</vt:lpstr>
      <vt:lpstr>Duration vs Track Position</vt:lpstr>
      <vt:lpstr>Question 3</vt:lpstr>
      <vt:lpstr>Valence Trends</vt:lpstr>
      <vt:lpstr>Valence Trends</vt:lpstr>
      <vt:lpstr>Question 4</vt:lpstr>
      <vt:lpstr>Song Position vs Popularity</vt:lpstr>
      <vt:lpstr>Song Position vs Popularity</vt:lpstr>
      <vt:lpstr>Song Position vs Popularity</vt:lpstr>
      <vt:lpstr>Song Position vs Popularity</vt:lpstr>
      <vt:lpstr>Question 5</vt:lpstr>
      <vt:lpstr>Audio Features Overview</vt:lpstr>
      <vt:lpstr>Audio Features Plots</vt:lpstr>
      <vt:lpstr>Audio Features Plots</vt:lpstr>
      <vt:lpstr>Audio Features Plots</vt:lpstr>
      <vt:lpstr>Audio Features Plots</vt:lpstr>
      <vt:lpstr>Audio Features Plots</vt:lpstr>
      <vt:lpstr>Audio Features Plots</vt:lpstr>
      <vt:lpstr>Audio Features Plots</vt:lpstr>
      <vt:lpstr>Audio Features Plots</vt:lpstr>
      <vt:lpstr>Post Mortem</vt:lpstr>
      <vt:lpstr>Key Takeaways</vt:lpstr>
      <vt:lpstr>Any Questions?</vt:lpstr>
      <vt:lpstr>Comparison</vt:lpstr>
      <vt:lpstr>Audio Features Plots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2020-02-01T15:18:48Z</dcterms:created>
  <dcterms:modified xsi:type="dcterms:W3CDTF">2020-02-04T03:19:16Z</dcterms:modified>
</cp:coreProperties>
</file>